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</p:sldIdLst>
  <p:sldSz cx="9144000" cy="5143500" type="screen16x9"/>
  <p:notesSz cx="6858000" cy="9144000"/>
  <p:embeddedFontLst>
    <p:embeddedFont>
      <p:font typeface="Barlow" panose="00000500000000000000" pitchFamily="2" charset="0"/>
      <p:regular r:id="rId12"/>
      <p:bold r:id="rId13"/>
      <p:italic r:id="rId14"/>
      <p:boldItalic r:id="rId15"/>
    </p:embeddedFont>
    <p:embeddedFont>
      <p:font typeface="Barlow Light" panose="00000400000000000000" pitchFamily="2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Montserrat" panose="00000500000000000000" pitchFamily="2" charset="0"/>
      <p:regular r:id="rId24"/>
      <p:bold r:id="rId25"/>
      <p:italic r:id="rId26"/>
      <p:boldItalic r:id="rId27"/>
    </p:embeddedFont>
    <p:embeddedFont>
      <p:font typeface="Raleway" pitchFamily="2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gYlVImV95brJmRUftbSZX5JBi0v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rturo Garduño Magañ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.com/alwwrjubv58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a5f5d6911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3a5f5d6911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Les informamos que la sesión será videograbada con el propósito de dejar constancia del desarrollo de esta actividad y facilitar su consulta posterior. Asimismo, les recordamos que existe un </a:t>
            </a:r>
            <a:r>
              <a:rPr lang="en" sz="1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Código de Conducta</a:t>
            </a: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vigente que rige la participación en las Open Hours, conferencias y eventos organizados por LA Referencia. Este código busca garantizar un espacio respetuoso, inclusivo, seguro y libre de cualquier forma de discriminación o acoso.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Les pedimos leerlo y considerarlo durante su participación.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El equipo organizador permanecerá atento a cualquier comentario o situación que pudiera surgir en el chat de la sesión. En caso de requerir apoyo o detectar alguna conducta inapropiada, no duden en comunicarse con nosotros a través de ese medio.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Agradecemos su colaboración para mantener un ambiente cordial y constructivo para todas y todos.</a:t>
            </a:r>
            <a:endParaRPr sz="1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a5f5d69116_0_5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3a5f5d69116_0_5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9c6e2d0a5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g39c6e2d0a5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6191b9eedf_0_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36191b9eedf_0_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813ce5962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g3813ce5962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9d77bfb8de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6" name="Google Shape;276;g39d77bfb8de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" sz="12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Enlace a menti: </a:t>
            </a:r>
            <a:r>
              <a:rPr lang="en" sz="12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https://www.menti.com/alwwrjubv58s</a:t>
            </a: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9d77bfb8de_0_3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39d77bfb8de_0_3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a5f5d69116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g3a5f5d69116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Key Takeaways</a:t>
            </a:r>
            <a:endParaRPr b="1"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“The Grant Linking System offers APN a robust solution to link funding with research outputs, improving transparency, visibility, and impact assessment.”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Call to Action</a:t>
            </a:r>
            <a:endParaRPr b="1"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“Let’s work together to implement GLS and showcase APN’s contribution to global sustainability research.” </a:t>
            </a:r>
            <a:r>
              <a:rPr lang="en" b="1">
                <a:solidFill>
                  <a:schemeClr val="dk1"/>
                </a:solidFill>
              </a:rPr>
              <a:t>(CLIC)</a:t>
            </a:r>
            <a:endParaRPr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</a:rPr>
              <a:t>Invitation for Questions</a:t>
            </a:r>
            <a:endParaRPr b="1"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“Thank you for your time. I’m happy to answer any questions and discuss how we can tailor GLS to meet APN’s needs.”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hyperlink" Target="https://datacite.org" TargetMode="External"/><Relationship Id="rId18" Type="http://schemas.openxmlformats.org/officeDocument/2006/relationships/hyperlink" Target="https://www.youtube.com/channel/UCVsSDZhIN_WbnD_v5o9eB_A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hyperlink" Target="https://pidforum.org" TargetMode="External"/><Relationship Id="rId17" Type="http://schemas.openxmlformats.org/officeDocument/2006/relationships/image" Target="../media/image11.png"/><Relationship Id="rId2" Type="http://schemas.openxmlformats.org/officeDocument/2006/relationships/image" Target="../media/image4.png"/><Relationship Id="rId16" Type="http://schemas.openxmlformats.org/officeDocument/2006/relationships/hyperlink" Target="mailto:support@datacite.org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hyperlink" Target="https://twitter.com/datacite" TargetMode="External"/><Relationship Id="rId5" Type="http://schemas.openxmlformats.org/officeDocument/2006/relationships/image" Target="../media/image7.png"/><Relationship Id="rId15" Type="http://schemas.openxmlformats.org/officeDocument/2006/relationships/hyperlink" Target="https://support.datacite.org" TargetMode="External"/><Relationship Id="rId10" Type="http://schemas.openxmlformats.org/officeDocument/2006/relationships/hyperlink" Target="http://@datacite" TargetMode="External"/><Relationship Id="rId19" Type="http://schemas.openxmlformats.org/officeDocument/2006/relationships/hyperlink" Target="https://www.linkedin.com/company/datacite/" TargetMode="External"/><Relationship Id="rId4" Type="http://schemas.openxmlformats.org/officeDocument/2006/relationships/image" Target="../media/image6.png"/><Relationship Id="rId9" Type="http://schemas.openxmlformats.org/officeDocument/2006/relationships/hyperlink" Target="mailto:info@datacite.org" TargetMode="External"/><Relationship Id="rId14" Type="http://schemas.openxmlformats.org/officeDocument/2006/relationships/hyperlink" Target="http://blog.datacite.org" TargetMode="Externa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/>
        </p:nvSpPr>
        <p:spPr>
          <a:xfrm>
            <a:off x="613250" y="1121225"/>
            <a:ext cx="6985800" cy="7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None/>
            </a:pPr>
            <a:endParaRPr sz="5600" b="1" i="0" u="none" strike="noStrike" cap="none">
              <a:solidFill>
                <a:srgbClr val="00B1E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1" name="Google Shape;11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38600" y="-448155"/>
            <a:ext cx="2135127" cy="120100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7"/>
          <p:cNvSpPr txBox="1"/>
          <p:nvPr/>
        </p:nvSpPr>
        <p:spPr>
          <a:xfrm>
            <a:off x="646950" y="4050264"/>
            <a:ext cx="29721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1" i="0" u="none" strike="noStrike" cap="none">
              <a:solidFill>
                <a:srgbClr val="243B54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3" name="Google Shape;13;p17"/>
          <p:cNvSpPr txBox="1"/>
          <p:nvPr/>
        </p:nvSpPr>
        <p:spPr>
          <a:xfrm>
            <a:off x="666150" y="4330025"/>
            <a:ext cx="2972100" cy="4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243B54"/>
              </a:solidFill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4" name="Google Shape;14;p17"/>
          <p:cNvSpPr txBox="1">
            <a:spLocks noGrp="1"/>
          </p:cNvSpPr>
          <p:nvPr>
            <p:ph type="title"/>
          </p:nvPr>
        </p:nvSpPr>
        <p:spPr>
          <a:xfrm>
            <a:off x="627725" y="1266875"/>
            <a:ext cx="69561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5" name="Google Shape;15;p17"/>
          <p:cNvSpPr txBox="1">
            <a:spLocks noGrp="1"/>
          </p:cNvSpPr>
          <p:nvPr>
            <p:ph type="subTitle" idx="1"/>
          </p:nvPr>
        </p:nvSpPr>
        <p:spPr>
          <a:xfrm>
            <a:off x="627725" y="2175725"/>
            <a:ext cx="69327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Montserrat"/>
              <a:buNone/>
              <a:defRPr sz="3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7"/>
          <p:cNvSpPr txBox="1">
            <a:spLocks noGrp="1"/>
          </p:cNvSpPr>
          <p:nvPr>
            <p:ph type="body" idx="2"/>
          </p:nvPr>
        </p:nvSpPr>
        <p:spPr>
          <a:xfrm>
            <a:off x="627725" y="3983575"/>
            <a:ext cx="3465300" cy="4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●"/>
              <a:defRPr sz="1900" b="1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body" idx="3"/>
          </p:nvPr>
        </p:nvSpPr>
        <p:spPr>
          <a:xfrm>
            <a:off x="627725" y="4277996"/>
            <a:ext cx="2442600" cy="4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■"/>
              <a:defRPr sz="1100"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■"/>
              <a:defRPr sz="1100"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■"/>
              <a:defRPr sz="11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body" idx="4"/>
          </p:nvPr>
        </p:nvSpPr>
        <p:spPr>
          <a:xfrm>
            <a:off x="627725" y="4430396"/>
            <a:ext cx="2442600" cy="4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■"/>
              <a:defRPr sz="1100"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■"/>
              <a:defRPr sz="1100"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Montserrat"/>
              <a:buChar char="■"/>
              <a:defRPr sz="11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6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2" name="Google Shape;62;p2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31025" y="966250"/>
            <a:ext cx="4444498" cy="1076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8" descr="Imat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2427" y="3060212"/>
            <a:ext cx="458179" cy="297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28" descr="Imat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18943" y="3021121"/>
            <a:ext cx="477335" cy="375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8" descr="Imatg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81276" y="3046786"/>
            <a:ext cx="418009" cy="342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28" descr="Imatg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60103" y="3056698"/>
            <a:ext cx="418010" cy="373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28" descr="Imatg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851780" y="2982039"/>
            <a:ext cx="418009" cy="41946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28"/>
          <p:cNvSpPr txBox="1"/>
          <p:nvPr/>
        </p:nvSpPr>
        <p:spPr>
          <a:xfrm>
            <a:off x="123863" y="3430601"/>
            <a:ext cx="1575300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5866E"/>
              </a:buClr>
              <a:buSzPts val="2800"/>
              <a:buFont typeface="Raleway"/>
              <a:buNone/>
            </a:pPr>
            <a:r>
              <a:rPr lang="en" sz="1200" b="0" i="0" u="sng" strike="noStrike" cap="none">
                <a:solidFill>
                  <a:srgbClr val="F5866E"/>
                </a:solidFill>
                <a:latin typeface="Barlow"/>
                <a:ea typeface="Barlow"/>
                <a:cs typeface="Barlow"/>
                <a:sym typeface="Barlow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info@datacite.org</a:t>
            </a:r>
            <a:endParaRPr sz="12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4" name="Google Shape;74;p28">
            <a:hlinkClick r:id="rId10"/>
          </p:cNvPr>
          <p:cNvSpPr txBox="1"/>
          <p:nvPr/>
        </p:nvSpPr>
        <p:spPr>
          <a:xfrm>
            <a:off x="5988675" y="3439803"/>
            <a:ext cx="1003200" cy="2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5866E"/>
              </a:buClr>
              <a:buSzPts val="2800"/>
              <a:buFont typeface="Raleway"/>
              <a:buNone/>
            </a:pPr>
            <a:r>
              <a:rPr lang="en" sz="1200" b="0" i="0" u="sng" strike="noStrike" cap="none">
                <a:solidFill>
                  <a:srgbClr val="F5866E"/>
                </a:solidFill>
                <a:latin typeface="Barlow"/>
                <a:ea typeface="Barlow"/>
                <a:cs typeface="Barlow"/>
                <a:sym typeface="Barlow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@datacite</a:t>
            </a:r>
            <a:endParaRPr sz="12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5" name="Google Shape;75;p28"/>
          <p:cNvSpPr txBox="1"/>
          <p:nvPr/>
        </p:nvSpPr>
        <p:spPr>
          <a:xfrm>
            <a:off x="1699164" y="3430601"/>
            <a:ext cx="1026300" cy="2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5866E"/>
              </a:buClr>
              <a:buSzPts val="2800"/>
              <a:buFont typeface="Raleway"/>
              <a:buNone/>
            </a:pPr>
            <a:r>
              <a:rPr lang="en" sz="1200" b="0" i="0" u="sng" strike="noStrike" cap="none">
                <a:solidFill>
                  <a:srgbClr val="F5866E"/>
                </a:solidFill>
                <a:latin typeface="Barlow"/>
                <a:ea typeface="Barlow"/>
                <a:cs typeface="Barlow"/>
                <a:sym typeface="Barlow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pidforum.org</a:t>
            </a:r>
            <a:endParaRPr sz="12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6" name="Google Shape;76;p28"/>
          <p:cNvSpPr txBox="1"/>
          <p:nvPr/>
        </p:nvSpPr>
        <p:spPr>
          <a:xfrm>
            <a:off x="2745863" y="3430601"/>
            <a:ext cx="1348200" cy="6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5866E"/>
              </a:buClr>
              <a:buSzPts val="2800"/>
              <a:buFont typeface="Raleway"/>
              <a:buNone/>
            </a:pPr>
            <a:r>
              <a:rPr lang="en" sz="1200" b="0" i="0" u="sng" strike="noStrike" cap="none">
                <a:solidFill>
                  <a:srgbClr val="F5866E"/>
                </a:solidFill>
                <a:latin typeface="Barlow"/>
                <a:ea typeface="Barlow"/>
                <a:cs typeface="Barlow"/>
                <a:sym typeface="Barlow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datacite.org</a:t>
            </a:r>
            <a:endParaRPr sz="12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Raleway"/>
              <a:buNone/>
            </a:pPr>
            <a:r>
              <a:rPr lang="en" sz="1200" b="0" i="0" u="sng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  <a:hlinkClick r:id="rId14"/>
              </a:rPr>
              <a:t>blog.datacite.org</a:t>
            </a:r>
            <a:endParaRPr sz="12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7" name="Google Shape;77;p28"/>
          <p:cNvSpPr txBox="1"/>
          <p:nvPr/>
        </p:nvSpPr>
        <p:spPr>
          <a:xfrm>
            <a:off x="4241939" y="3444764"/>
            <a:ext cx="1637700" cy="10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5866E"/>
              </a:buClr>
              <a:buSzPts val="2800"/>
              <a:buFont typeface="Raleway"/>
              <a:buNone/>
            </a:pPr>
            <a:r>
              <a:rPr lang="en" sz="1200" b="0" i="0" u="sng" strike="noStrike" cap="none">
                <a:solidFill>
                  <a:srgbClr val="F5866E"/>
                </a:solidFill>
                <a:latin typeface="Barlow"/>
                <a:ea typeface="Barlow"/>
                <a:cs typeface="Barlow"/>
                <a:sym typeface="Barlow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support.datacite.org</a:t>
            </a:r>
            <a:endParaRPr sz="12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5866E"/>
              </a:buClr>
              <a:buSzPts val="2800"/>
              <a:buFont typeface="Raleway"/>
              <a:buNone/>
            </a:pPr>
            <a:r>
              <a:rPr lang="en" sz="1200" b="0" i="0" u="sng" strike="noStrike" cap="none">
                <a:solidFill>
                  <a:srgbClr val="F5866E"/>
                </a:solidFill>
                <a:latin typeface="Barlow"/>
                <a:ea typeface="Barlow"/>
                <a:cs typeface="Barlow"/>
                <a:sym typeface="Barlow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support@datacite.org</a:t>
            </a:r>
            <a:r>
              <a:rPr lang="en" sz="1200" b="0" i="0" u="none" strike="noStrike" cap="none">
                <a:solidFill>
                  <a:srgbClr val="F5866E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78" name="Google Shape;78;p28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7108607" y="2894686"/>
            <a:ext cx="642324" cy="64235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8">
            <a:hlinkClick r:id="rId10"/>
          </p:cNvPr>
          <p:cNvSpPr txBox="1"/>
          <p:nvPr/>
        </p:nvSpPr>
        <p:spPr>
          <a:xfrm>
            <a:off x="6959186" y="3439804"/>
            <a:ext cx="1003200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5866E"/>
              </a:buClr>
              <a:buSzPts val="2800"/>
              <a:buFont typeface="Raleway"/>
              <a:buNone/>
            </a:pPr>
            <a:r>
              <a:rPr lang="en" sz="1200" b="0" i="0" u="sng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  <a:hlinkClick r:id="rId18"/>
              </a:rPr>
              <a:t>DataCite</a:t>
            </a:r>
            <a:endParaRPr sz="12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grpSp>
        <p:nvGrpSpPr>
          <p:cNvPr id="80" name="Google Shape;80;p28"/>
          <p:cNvGrpSpPr/>
          <p:nvPr/>
        </p:nvGrpSpPr>
        <p:grpSpPr>
          <a:xfrm>
            <a:off x="8292794" y="2955969"/>
            <a:ext cx="378000" cy="461700"/>
            <a:chOff x="3078819" y="2508690"/>
            <a:chExt cx="378000" cy="461700"/>
          </a:xfrm>
        </p:grpSpPr>
        <p:sp>
          <p:nvSpPr>
            <p:cNvPr id="81" name="Google Shape;81;p28"/>
            <p:cNvSpPr/>
            <p:nvPr/>
          </p:nvSpPr>
          <p:spPr>
            <a:xfrm>
              <a:off x="3090000" y="2568500"/>
              <a:ext cx="342600" cy="3426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28"/>
            <p:cNvSpPr txBox="1"/>
            <p:nvPr/>
          </p:nvSpPr>
          <p:spPr>
            <a:xfrm>
              <a:off x="3078819" y="2508690"/>
              <a:ext cx="3780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FFFFFF"/>
                  </a:solidFill>
                  <a:latin typeface="Barlow"/>
                  <a:ea typeface="Barlow"/>
                  <a:cs typeface="Barlow"/>
                  <a:sym typeface="Barlow"/>
                </a:rPr>
                <a:t>in</a:t>
              </a:r>
              <a:endParaRPr sz="18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83" name="Google Shape;83;p28">
            <a:hlinkClick r:id="rId10"/>
          </p:cNvPr>
          <p:cNvSpPr txBox="1"/>
          <p:nvPr/>
        </p:nvSpPr>
        <p:spPr>
          <a:xfrm>
            <a:off x="7980200" y="3436066"/>
            <a:ext cx="1003200" cy="2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5866E"/>
              </a:buClr>
              <a:buSzPts val="2800"/>
              <a:buFont typeface="Raleway"/>
              <a:buNone/>
            </a:pPr>
            <a:r>
              <a:rPr lang="en" sz="1200" b="0" i="0" u="sng" strike="noStrike" cap="none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  <a:hlinkClick r:id="rId19"/>
              </a:rPr>
              <a:t>@datacite</a:t>
            </a:r>
            <a:endParaRPr sz="12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bg>
      <p:bgPr>
        <a:solidFill>
          <a:srgbClr val="243B54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9"/>
          <p:cNvPicPr preferRelativeResize="0"/>
          <p:nvPr/>
        </p:nvPicPr>
        <p:blipFill rotWithShape="1">
          <a:blip r:embed="rId2">
            <a:alphaModFix amt="22000"/>
          </a:blip>
          <a:srcRect b="15569"/>
          <a:stretch/>
        </p:blipFill>
        <p:spPr>
          <a:xfrm flipH="1"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9"/>
          <p:cNvSpPr txBox="1">
            <a:spLocks noGrp="1"/>
          </p:cNvSpPr>
          <p:nvPr>
            <p:ph type="title"/>
          </p:nvPr>
        </p:nvSpPr>
        <p:spPr>
          <a:xfrm>
            <a:off x="359575" y="1616350"/>
            <a:ext cx="4810800" cy="20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866E"/>
              </a:buClr>
              <a:buSzPts val="4800"/>
              <a:buNone/>
              <a:defRPr sz="4800">
                <a:solidFill>
                  <a:srgbClr val="F5866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87" name="Google Shape;87;p29"/>
          <p:cNvPicPr preferRelativeResize="0"/>
          <p:nvPr/>
        </p:nvPicPr>
        <p:blipFill rotWithShape="1">
          <a:blip r:embed="rId3">
            <a:alphaModFix/>
          </a:blip>
          <a:srcRect l="19" r="19"/>
          <a:stretch/>
        </p:blipFill>
        <p:spPr>
          <a:xfrm>
            <a:off x="7327726" y="297874"/>
            <a:ext cx="1579274" cy="290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light red">
  <p:cSld name="CUSTOM_2">
    <p:bg>
      <p:bgPr>
        <a:solidFill>
          <a:srgbClr val="F5866E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0"/>
          <p:cNvSpPr txBox="1">
            <a:spLocks noGrp="1"/>
          </p:cNvSpPr>
          <p:nvPr>
            <p:ph type="title"/>
          </p:nvPr>
        </p:nvSpPr>
        <p:spPr>
          <a:xfrm>
            <a:off x="785344" y="1695169"/>
            <a:ext cx="57546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0"/>
          <p:cNvSpPr txBox="1">
            <a:spLocks noGrp="1"/>
          </p:cNvSpPr>
          <p:nvPr>
            <p:ph type="subTitle" idx="1"/>
          </p:nvPr>
        </p:nvSpPr>
        <p:spPr>
          <a:xfrm>
            <a:off x="785344" y="2120472"/>
            <a:ext cx="6621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dark blue">
  <p:cSld name="CUSTOM_2_1">
    <p:bg>
      <p:bgPr>
        <a:solidFill>
          <a:srgbClr val="243B54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1"/>
          <p:cNvSpPr txBox="1">
            <a:spLocks noGrp="1"/>
          </p:cNvSpPr>
          <p:nvPr>
            <p:ph type="title"/>
          </p:nvPr>
        </p:nvSpPr>
        <p:spPr>
          <a:xfrm>
            <a:off x="785344" y="1695169"/>
            <a:ext cx="57546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1"/>
          <p:cNvSpPr txBox="1">
            <a:spLocks noGrp="1"/>
          </p:cNvSpPr>
          <p:nvPr>
            <p:ph type="subTitle" idx="1"/>
          </p:nvPr>
        </p:nvSpPr>
        <p:spPr>
          <a:xfrm>
            <a:off x="785344" y="2120472"/>
            <a:ext cx="6621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B1E2"/>
              </a:buClr>
              <a:buSzPts val="3200"/>
              <a:buNone/>
              <a:defRPr sz="3200" b="1">
                <a:solidFill>
                  <a:srgbClr val="00B1E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white">
  <p:cSld name="CUSTOM_2_1_1">
    <p:bg>
      <p:bgPr>
        <a:solidFill>
          <a:srgbClr val="FFFFFF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2"/>
          <p:cNvSpPr txBox="1">
            <a:spLocks noGrp="1"/>
          </p:cNvSpPr>
          <p:nvPr>
            <p:ph type="title"/>
          </p:nvPr>
        </p:nvSpPr>
        <p:spPr>
          <a:xfrm>
            <a:off x="785344" y="1695169"/>
            <a:ext cx="57546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subTitle" idx="1"/>
          </p:nvPr>
        </p:nvSpPr>
        <p:spPr>
          <a:xfrm>
            <a:off x="785344" y="2120472"/>
            <a:ext cx="6621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grey">
  <p:cSld name="CUSTOM_2_1_1_1">
    <p:bg>
      <p:bgPr>
        <a:solidFill>
          <a:srgbClr val="C0CED6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3"/>
          <p:cNvSpPr txBox="1">
            <a:spLocks noGrp="1"/>
          </p:cNvSpPr>
          <p:nvPr>
            <p:ph type="title"/>
          </p:nvPr>
        </p:nvSpPr>
        <p:spPr>
          <a:xfrm>
            <a:off x="785344" y="1695169"/>
            <a:ext cx="57546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33"/>
          <p:cNvSpPr txBox="1">
            <a:spLocks noGrp="1"/>
          </p:cNvSpPr>
          <p:nvPr>
            <p:ph type="subTitle" idx="1"/>
          </p:nvPr>
        </p:nvSpPr>
        <p:spPr>
          <a:xfrm>
            <a:off x="785344" y="2120472"/>
            <a:ext cx="6621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 b="1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medium blue">
  <p:cSld name="CUSTOM_2_1_1_1_1_1">
    <p:bg>
      <p:bgPr>
        <a:solidFill>
          <a:srgbClr val="0D60D4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5"/>
          <p:cNvSpPr txBox="1">
            <a:spLocks noGrp="1"/>
          </p:cNvSpPr>
          <p:nvPr>
            <p:ph type="title"/>
          </p:nvPr>
        </p:nvSpPr>
        <p:spPr>
          <a:xfrm>
            <a:off x="785344" y="1695169"/>
            <a:ext cx="57546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5"/>
          <p:cNvSpPr txBox="1">
            <a:spLocks noGrp="1"/>
          </p:cNvSpPr>
          <p:nvPr>
            <p:ph type="subTitle" idx="1"/>
          </p:nvPr>
        </p:nvSpPr>
        <p:spPr>
          <a:xfrm>
            <a:off x="785344" y="2120472"/>
            <a:ext cx="6621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B1E2"/>
              </a:buClr>
              <a:buSzPts val="3200"/>
              <a:buNone/>
              <a:defRPr sz="3200" b="1">
                <a:solidFill>
                  <a:srgbClr val="00B1E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dark pink">
  <p:cSld name="CUSTOM_2_1_1_1_1_1_1">
    <p:bg>
      <p:bgPr>
        <a:solidFill>
          <a:srgbClr val="BC2B66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6"/>
          <p:cNvSpPr txBox="1">
            <a:spLocks noGrp="1"/>
          </p:cNvSpPr>
          <p:nvPr>
            <p:ph type="title"/>
          </p:nvPr>
        </p:nvSpPr>
        <p:spPr>
          <a:xfrm>
            <a:off x="785344" y="1695169"/>
            <a:ext cx="57546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6"/>
          <p:cNvSpPr txBox="1">
            <a:spLocks noGrp="1"/>
          </p:cNvSpPr>
          <p:nvPr>
            <p:ph type="subTitle" idx="1"/>
          </p:nvPr>
        </p:nvSpPr>
        <p:spPr>
          <a:xfrm>
            <a:off x="785344" y="2120472"/>
            <a:ext cx="6621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B1E2"/>
              </a:buClr>
              <a:buSzPts val="3200"/>
              <a:buNone/>
              <a:defRPr sz="3200" b="1">
                <a:solidFill>
                  <a:srgbClr val="00B1E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625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body" idx="1"/>
          </p:nvPr>
        </p:nvSpPr>
        <p:spPr>
          <a:xfrm>
            <a:off x="311700" y="1558050"/>
            <a:ext cx="8520600" cy="30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Char char="●"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lime">
  <p:cSld name="CUSTOM_2_1_1_1_1_1_1_1">
    <p:bg>
      <p:bgPr>
        <a:solidFill>
          <a:srgbClr val="E2E25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7"/>
          <p:cNvSpPr txBox="1">
            <a:spLocks noGrp="1"/>
          </p:cNvSpPr>
          <p:nvPr>
            <p:ph type="title"/>
          </p:nvPr>
        </p:nvSpPr>
        <p:spPr>
          <a:xfrm>
            <a:off x="785344" y="1695169"/>
            <a:ext cx="57546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37"/>
          <p:cNvSpPr txBox="1">
            <a:spLocks noGrp="1"/>
          </p:cNvSpPr>
          <p:nvPr>
            <p:ph type="subTitle" idx="1"/>
          </p:nvPr>
        </p:nvSpPr>
        <p:spPr>
          <a:xfrm>
            <a:off x="785344" y="2120472"/>
            <a:ext cx="6621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B1E2"/>
              </a:buClr>
              <a:buSzPts val="3200"/>
              <a:buNone/>
              <a:defRPr sz="3200" b="1">
                <a:solidFill>
                  <a:srgbClr val="00B1E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subtítulo">
  <p:cSld name="TITLE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8"/>
          <p:cNvSpPr txBox="1">
            <a:spLocks noGrp="1"/>
          </p:cNvSpPr>
          <p:nvPr>
            <p:ph type="title"/>
          </p:nvPr>
        </p:nvSpPr>
        <p:spPr>
          <a:xfrm>
            <a:off x="1812726" y="863947"/>
            <a:ext cx="5518500" cy="17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8"/>
          <p:cNvSpPr txBox="1">
            <a:spLocks noGrp="1"/>
          </p:cNvSpPr>
          <p:nvPr>
            <p:ph type="body" idx="1"/>
          </p:nvPr>
        </p:nvSpPr>
        <p:spPr>
          <a:xfrm>
            <a:off x="1812726" y="2652117"/>
            <a:ext cx="5518500" cy="5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5pPr>
            <a:lvl6pPr marL="2743200" lvl="5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6pPr>
            <a:lvl7pPr marL="3200400" lvl="6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●"/>
              <a:defRPr/>
            </a:lvl7pPr>
            <a:lvl8pPr marL="3657600" lvl="7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○"/>
              <a:defRPr/>
            </a:lvl8pPr>
            <a:lvl9pPr marL="4114800" lvl="8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9pPr>
          </a:lstStyle>
          <a:p>
            <a:endParaRPr/>
          </a:p>
        </p:txBody>
      </p:sp>
      <p:sp>
        <p:nvSpPr>
          <p:cNvPr id="112" name="Google Shape;112;p38"/>
          <p:cNvSpPr txBox="1">
            <a:spLocks noGrp="1"/>
          </p:cNvSpPr>
          <p:nvPr>
            <p:ph type="sldNum" idx="12"/>
          </p:nvPr>
        </p:nvSpPr>
        <p:spPr>
          <a:xfrm>
            <a:off x="4475930" y="4878958"/>
            <a:ext cx="185400" cy="1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 sz="100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subtítulo 1">
  <p:cSld name="TITLE_2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9"/>
          <p:cNvSpPr txBox="1">
            <a:spLocks noGrp="1"/>
          </p:cNvSpPr>
          <p:nvPr>
            <p:ph type="title"/>
          </p:nvPr>
        </p:nvSpPr>
        <p:spPr>
          <a:xfrm>
            <a:off x="1812726" y="863947"/>
            <a:ext cx="5518500" cy="17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39"/>
          <p:cNvSpPr txBox="1">
            <a:spLocks noGrp="1"/>
          </p:cNvSpPr>
          <p:nvPr>
            <p:ph type="body" idx="1"/>
          </p:nvPr>
        </p:nvSpPr>
        <p:spPr>
          <a:xfrm>
            <a:off x="1812726" y="2652117"/>
            <a:ext cx="5518500" cy="5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5pPr>
            <a:lvl6pPr marL="2743200" lvl="5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6pPr>
            <a:lvl7pPr marL="3200400" lvl="6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●"/>
              <a:defRPr/>
            </a:lvl7pPr>
            <a:lvl8pPr marL="3657600" lvl="7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○"/>
              <a:defRPr/>
            </a:lvl8pPr>
            <a:lvl9pPr marL="4114800" lvl="8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9pPr>
          </a:lstStyle>
          <a:p>
            <a:endParaRPr/>
          </a:p>
        </p:txBody>
      </p:sp>
      <p:sp>
        <p:nvSpPr>
          <p:cNvPr id="116" name="Google Shape;116;p39"/>
          <p:cNvSpPr txBox="1">
            <a:spLocks noGrp="1"/>
          </p:cNvSpPr>
          <p:nvPr>
            <p:ph type="sldNum" idx="12"/>
          </p:nvPr>
        </p:nvSpPr>
        <p:spPr>
          <a:xfrm>
            <a:off x="4475930" y="4878958"/>
            <a:ext cx="185400" cy="1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 sz="100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subtítulo 2">
  <p:cSld name="TITLE_3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0"/>
          <p:cNvSpPr txBox="1">
            <a:spLocks noGrp="1"/>
          </p:cNvSpPr>
          <p:nvPr>
            <p:ph type="title"/>
          </p:nvPr>
        </p:nvSpPr>
        <p:spPr>
          <a:xfrm>
            <a:off x="1812726" y="863947"/>
            <a:ext cx="5518500" cy="17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40"/>
          <p:cNvSpPr txBox="1">
            <a:spLocks noGrp="1"/>
          </p:cNvSpPr>
          <p:nvPr>
            <p:ph type="body" idx="1"/>
          </p:nvPr>
        </p:nvSpPr>
        <p:spPr>
          <a:xfrm>
            <a:off x="1812726" y="2652117"/>
            <a:ext cx="5518500" cy="5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5pPr>
            <a:lvl6pPr marL="2743200" lvl="5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6pPr>
            <a:lvl7pPr marL="3200400" lvl="6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●"/>
              <a:defRPr/>
            </a:lvl7pPr>
            <a:lvl8pPr marL="3657600" lvl="7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○"/>
              <a:defRPr/>
            </a:lvl8pPr>
            <a:lvl9pPr marL="4114800" lvl="8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9pPr>
          </a:lstStyle>
          <a:p>
            <a:endParaRPr/>
          </a:p>
        </p:txBody>
      </p:sp>
      <p:sp>
        <p:nvSpPr>
          <p:cNvPr id="120" name="Google Shape;120;p40"/>
          <p:cNvSpPr txBox="1">
            <a:spLocks noGrp="1"/>
          </p:cNvSpPr>
          <p:nvPr>
            <p:ph type="sldNum" idx="12"/>
          </p:nvPr>
        </p:nvSpPr>
        <p:spPr>
          <a:xfrm>
            <a:off x="4475930" y="4878958"/>
            <a:ext cx="185400" cy="1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 sz="100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subtítulo 3">
  <p:cSld name="TITLE_4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1"/>
          <p:cNvSpPr txBox="1">
            <a:spLocks noGrp="1"/>
          </p:cNvSpPr>
          <p:nvPr>
            <p:ph type="title"/>
          </p:nvPr>
        </p:nvSpPr>
        <p:spPr>
          <a:xfrm>
            <a:off x="1812726" y="863947"/>
            <a:ext cx="5518500" cy="17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41"/>
          <p:cNvSpPr txBox="1">
            <a:spLocks noGrp="1"/>
          </p:cNvSpPr>
          <p:nvPr>
            <p:ph type="body" idx="1"/>
          </p:nvPr>
        </p:nvSpPr>
        <p:spPr>
          <a:xfrm>
            <a:off x="1812726" y="2652117"/>
            <a:ext cx="5518500" cy="5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5pPr>
            <a:lvl6pPr marL="2743200" lvl="5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6pPr>
            <a:lvl7pPr marL="3200400" lvl="6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●"/>
              <a:defRPr/>
            </a:lvl7pPr>
            <a:lvl8pPr marL="3657600" lvl="7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○"/>
              <a:defRPr/>
            </a:lvl8pPr>
            <a:lvl9pPr marL="4114800" lvl="8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9pPr>
          </a:lstStyle>
          <a:p>
            <a:endParaRPr/>
          </a:p>
        </p:txBody>
      </p:sp>
      <p:sp>
        <p:nvSpPr>
          <p:cNvPr id="124" name="Google Shape;124;p41"/>
          <p:cNvSpPr txBox="1">
            <a:spLocks noGrp="1"/>
          </p:cNvSpPr>
          <p:nvPr>
            <p:ph type="sldNum" idx="12"/>
          </p:nvPr>
        </p:nvSpPr>
        <p:spPr>
          <a:xfrm>
            <a:off x="4475930" y="4878958"/>
            <a:ext cx="185400" cy="1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 sz="100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subtítulo 4">
  <p:cSld name="TITLE_5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2"/>
          <p:cNvSpPr txBox="1">
            <a:spLocks noGrp="1"/>
          </p:cNvSpPr>
          <p:nvPr>
            <p:ph type="title"/>
          </p:nvPr>
        </p:nvSpPr>
        <p:spPr>
          <a:xfrm>
            <a:off x="1812726" y="863947"/>
            <a:ext cx="5518500" cy="17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42"/>
          <p:cNvSpPr txBox="1">
            <a:spLocks noGrp="1"/>
          </p:cNvSpPr>
          <p:nvPr>
            <p:ph type="body" idx="1"/>
          </p:nvPr>
        </p:nvSpPr>
        <p:spPr>
          <a:xfrm>
            <a:off x="1812726" y="2652117"/>
            <a:ext cx="5518500" cy="5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Helvetica Neue Light"/>
              <a:buNone/>
              <a:defRPr sz="1700"/>
            </a:lvl5pPr>
            <a:lvl6pPr marL="2743200" lvl="5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6pPr>
            <a:lvl7pPr marL="3200400" lvl="6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●"/>
              <a:defRPr/>
            </a:lvl7pPr>
            <a:lvl8pPr marL="3657600" lvl="7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○"/>
              <a:defRPr/>
            </a:lvl8pPr>
            <a:lvl9pPr marL="4114800" lvl="8" indent="-26035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500"/>
              <a:buChar char="■"/>
              <a:defRPr/>
            </a:lvl9pPr>
          </a:lstStyle>
          <a:p>
            <a:endParaRPr/>
          </a:p>
        </p:txBody>
      </p:sp>
      <p:sp>
        <p:nvSpPr>
          <p:cNvPr id="128" name="Google Shape;128;p42"/>
          <p:cNvSpPr txBox="1">
            <a:spLocks noGrp="1"/>
          </p:cNvSpPr>
          <p:nvPr>
            <p:ph type="sldNum" idx="12"/>
          </p:nvPr>
        </p:nvSpPr>
        <p:spPr>
          <a:xfrm>
            <a:off x="4475930" y="4878958"/>
            <a:ext cx="185400" cy="1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 sz="10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Montserrat"/>
              <a:buNone/>
              <a:defRPr sz="3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8" name="Google Shape;28;p1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700"/>
              <a:buFont typeface="Montserrat"/>
              <a:buNone/>
              <a:defRPr sz="27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9" name="Google Shape;2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30" name="Google Shape;30;p19"/>
          <p:cNvSpPr/>
          <p:nvPr/>
        </p:nvSpPr>
        <p:spPr>
          <a:xfrm>
            <a:off x="5411225" y="-76200"/>
            <a:ext cx="3732900" cy="53232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light blue" type="secHead">
  <p:cSld name="SECTION_HEADER">
    <p:bg>
      <p:bgPr>
        <a:solidFill>
          <a:srgbClr val="00B1E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>
            <a:spLocks noGrp="1"/>
          </p:cNvSpPr>
          <p:nvPr>
            <p:ph type="title"/>
          </p:nvPr>
        </p:nvSpPr>
        <p:spPr>
          <a:xfrm>
            <a:off x="785344" y="1695169"/>
            <a:ext cx="57546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3" name="Google Shape;33;p20"/>
          <p:cNvSpPr txBox="1">
            <a:spLocks noGrp="1"/>
          </p:cNvSpPr>
          <p:nvPr>
            <p:ph type="subTitle" idx="1"/>
          </p:nvPr>
        </p:nvSpPr>
        <p:spPr>
          <a:xfrm>
            <a:off x="785344" y="2120472"/>
            <a:ext cx="6621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Font typeface="Montserrat"/>
              <a:buNone/>
              <a:defRPr sz="32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38" name="Google Shape;38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27726" y="297874"/>
            <a:ext cx="1579274" cy="28995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625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subTitle" idx="3"/>
          </p:nvPr>
        </p:nvSpPr>
        <p:spPr>
          <a:xfrm>
            <a:off x="311700" y="584225"/>
            <a:ext cx="6251700" cy="3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625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47" name="Google Shape;47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27726" y="297874"/>
            <a:ext cx="1579274" cy="28995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23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625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ubTitle" idx="2"/>
          </p:nvPr>
        </p:nvSpPr>
        <p:spPr>
          <a:xfrm>
            <a:off x="311700" y="584225"/>
            <a:ext cx="6251700" cy="35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">
  <p:cSld name="SECTION_TITLE_AND_DESCRIPTION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5"/>
          <p:cNvSpPr/>
          <p:nvPr/>
        </p:nvSpPr>
        <p:spPr>
          <a:xfrm>
            <a:off x="2100" y="-125"/>
            <a:ext cx="3436800" cy="5143500"/>
          </a:xfrm>
          <a:prstGeom prst="rect">
            <a:avLst/>
          </a:prstGeom>
          <a:solidFill>
            <a:srgbClr val="243B5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243B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Google Shape;55;p25"/>
          <p:cNvPicPr preferRelativeResize="0"/>
          <p:nvPr/>
        </p:nvPicPr>
        <p:blipFill rotWithShape="1">
          <a:blip r:embed="rId2">
            <a:alphaModFix amt="11000"/>
          </a:blip>
          <a:srcRect l="17734" r="28960"/>
          <a:stretch/>
        </p:blipFill>
        <p:spPr>
          <a:xfrm>
            <a:off x="-676125" y="0"/>
            <a:ext cx="41150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369600" y="1388500"/>
            <a:ext cx="2766300" cy="31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sz="1400">
                <a:solidFill>
                  <a:srgbClr val="FFFFF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58" name="Google Shape;58;p25"/>
          <p:cNvPicPr preferRelativeResize="0"/>
          <p:nvPr/>
        </p:nvPicPr>
        <p:blipFill rotWithShape="1">
          <a:blip r:embed="rId3">
            <a:alphaModFix/>
          </a:blip>
          <a:srcRect l="39" r="21"/>
          <a:stretch/>
        </p:blipFill>
        <p:spPr>
          <a:xfrm>
            <a:off x="7327726" y="297874"/>
            <a:ext cx="1579274" cy="29016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25"/>
          <p:cNvSpPr txBox="1">
            <a:spLocks noGrp="1"/>
          </p:cNvSpPr>
          <p:nvPr>
            <p:ph type="title"/>
          </p:nvPr>
        </p:nvSpPr>
        <p:spPr>
          <a:xfrm>
            <a:off x="265500" y="427300"/>
            <a:ext cx="2870400" cy="9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1E2"/>
              </a:buClr>
              <a:buSzPts val="2800"/>
              <a:buFont typeface="Barlow"/>
              <a:buNone/>
              <a:defRPr sz="2800" b="1" i="0" u="none" strike="noStrike" cap="none">
                <a:solidFill>
                  <a:srgbClr val="00B1E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800"/>
              <a:buFont typeface="Barlow"/>
              <a:buChar char="●"/>
              <a:defRPr sz="1800" b="0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400"/>
              <a:buFont typeface="Barlow"/>
              <a:buChar char="○"/>
              <a:defRPr sz="1400" b="0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400"/>
              <a:buFont typeface="Barlow"/>
              <a:buChar char="■"/>
              <a:defRPr sz="1400" b="0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400"/>
              <a:buFont typeface="Barlow"/>
              <a:buChar char="●"/>
              <a:defRPr sz="1400" b="0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400"/>
              <a:buFont typeface="Barlow"/>
              <a:buChar char="○"/>
              <a:defRPr sz="1400" b="0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400"/>
              <a:buFont typeface="Barlow"/>
              <a:buChar char="■"/>
              <a:defRPr sz="1400" b="0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400"/>
              <a:buFont typeface="Barlow"/>
              <a:buChar char="●"/>
              <a:defRPr sz="1400" b="0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400"/>
              <a:buFont typeface="Barlow"/>
              <a:buChar char="○"/>
              <a:defRPr sz="1400" b="0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400"/>
              <a:buFont typeface="Barlow"/>
              <a:buChar char="■"/>
              <a:defRPr sz="1400" b="0" i="0" u="none" strike="noStrike" cap="none">
                <a:solidFill>
                  <a:srgbClr val="243B54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8" name="Google Shape;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be.com/playlist?list=PL2j1F3_xIyw6NB1WhjbmnW9VOCBDjZ8nV&amp;si=KmewSgdhd9AK76Xi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lyrasis.org/pages/viewpage.action?pageId=394527172" TargetMode="External"/><Relationship Id="rId5" Type="http://schemas.openxmlformats.org/officeDocument/2006/relationships/hyperlink" Target="https://wiki.lyrasis.org/pages/viewpage.action?pageId=394527063" TargetMode="External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hyperlink" Target="https://dspace.lareferencia.info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@RepositoriosLA" TargetMode="External"/><Relationship Id="rId11" Type="http://schemas.openxmlformats.org/officeDocument/2006/relationships/image" Target="../media/image26.png"/><Relationship Id="rId5" Type="http://schemas.openxmlformats.org/officeDocument/2006/relationships/hyperlink" Target="https://discord.com/channels/1337164807886864415/1341535589484331038" TargetMode="External"/><Relationship Id="rId10" Type="http://schemas.openxmlformats.org/officeDocument/2006/relationships/image" Target="../media/image25.png"/><Relationship Id="rId4" Type="http://schemas.openxmlformats.org/officeDocument/2006/relationships/hyperlink" Target="https://dspace-prd.lareferencia.info/home" TargetMode="External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orms.gle/poR5ESTMMPZoJFo49" TargetMode="External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hyperlink" Target="http://www.menti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oportedspacelatam@gmail.co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"/>
          <p:cNvSpPr txBox="1">
            <a:spLocks noGrp="1"/>
          </p:cNvSpPr>
          <p:nvPr>
            <p:ph type="title"/>
          </p:nvPr>
        </p:nvSpPr>
        <p:spPr>
          <a:xfrm>
            <a:off x="627725" y="1114175"/>
            <a:ext cx="58134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" sz="2500"/>
              <a:t>Más allá del upgrade: Experiencias de migración y actualización de repositorios Dspace Clásicos a versiones Angular en Latinoamérica</a:t>
            </a:r>
            <a:endParaRPr sz="2800"/>
          </a:p>
        </p:txBody>
      </p:sp>
      <p:sp>
        <p:nvSpPr>
          <p:cNvPr id="134" name="Google Shape;134;p1"/>
          <p:cNvSpPr txBox="1"/>
          <p:nvPr/>
        </p:nvSpPr>
        <p:spPr>
          <a:xfrm>
            <a:off x="626575" y="3963825"/>
            <a:ext cx="56229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100" b="0" i="0" u="none" strike="noStrike" cap="none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Diciembre 2025</a:t>
            </a:r>
            <a:endParaRPr sz="500" b="0" i="0" u="none" strike="noStrike" cap="none">
              <a:solidFill>
                <a:srgbClr val="243B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35" name="Google Shape;135;p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44654" y="4533250"/>
            <a:ext cx="917925" cy="32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"/>
          <p:cNvSpPr/>
          <p:nvPr/>
        </p:nvSpPr>
        <p:spPr>
          <a:xfrm rot="10800000">
            <a:off x="4676100" y="150"/>
            <a:ext cx="4467900" cy="3857400"/>
          </a:xfrm>
          <a:prstGeom prst="rtTriangle">
            <a:avLst/>
          </a:prstGeom>
          <a:solidFill>
            <a:srgbClr val="0B539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37" name="Google Shape;13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7724" y="198649"/>
            <a:ext cx="2590552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a5f5d69116_0_0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6354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500"/>
              <a:t>Información útil antes de comenzar</a:t>
            </a:r>
            <a:endParaRPr sz="2500"/>
          </a:p>
        </p:txBody>
      </p:sp>
      <p:pic>
        <p:nvPicPr>
          <p:cNvPr id="143" name="Google Shape;143;g3a5f5d69116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9224" y="99574"/>
            <a:ext cx="2590552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3a5f5d69116_0_0"/>
          <p:cNvSpPr txBox="1">
            <a:spLocks noGrp="1"/>
          </p:cNvSpPr>
          <p:nvPr>
            <p:ph type="body" idx="1"/>
          </p:nvPr>
        </p:nvSpPr>
        <p:spPr>
          <a:xfrm>
            <a:off x="408200" y="932363"/>
            <a:ext cx="8226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500">
                <a:solidFill>
                  <a:srgbClr val="243B54"/>
                </a:solidFill>
              </a:rPr>
              <a:t>Para aprovechar al máximo esta sesión, les recomendamos:</a:t>
            </a:r>
            <a:endParaRPr sz="1500">
              <a:solidFill>
                <a:srgbClr val="243B54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500">
              <a:solidFill>
                <a:srgbClr val="243B54"/>
              </a:solidFill>
            </a:endParaRPr>
          </a:p>
        </p:txBody>
      </p:sp>
      <p:sp>
        <p:nvSpPr>
          <p:cNvPr id="145" name="Google Shape;145;g3a5f5d69116_0_0"/>
          <p:cNvSpPr txBox="1">
            <a:spLocks noGrp="1"/>
          </p:cNvSpPr>
          <p:nvPr>
            <p:ph type="body" idx="1"/>
          </p:nvPr>
        </p:nvSpPr>
        <p:spPr>
          <a:xfrm>
            <a:off x="1422575" y="1505075"/>
            <a:ext cx="7261200" cy="31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500">
                <a:solidFill>
                  <a:srgbClr val="243B54"/>
                </a:solidFill>
              </a:rPr>
              <a:t>La sesión será en español con interpretación simultánea al portugués</a:t>
            </a:r>
            <a:endParaRPr sz="1500">
              <a:solidFill>
                <a:srgbClr val="243B54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500">
              <a:solidFill>
                <a:srgbClr val="243B54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500">
                <a:solidFill>
                  <a:srgbClr val="243B54"/>
                </a:solidFill>
              </a:rPr>
              <a:t>Hacer preguntas utilizando el </a:t>
            </a:r>
            <a:r>
              <a:rPr lang="en" sz="1500"/>
              <a:t>chat de Zoom</a:t>
            </a:r>
            <a:endParaRPr sz="1500">
              <a:solidFill>
                <a:srgbClr val="243B54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500">
              <a:solidFill>
                <a:srgbClr val="243B54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500">
                <a:solidFill>
                  <a:srgbClr val="243B54"/>
                </a:solidFill>
              </a:rPr>
              <a:t>Revisar el Código de Conducta de las Open Hours LA Referencia</a:t>
            </a:r>
            <a:endParaRPr sz="1500">
              <a:solidFill>
                <a:srgbClr val="243B54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500">
              <a:solidFill>
                <a:srgbClr val="243B54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500">
                <a:solidFill>
                  <a:srgbClr val="243B54"/>
                </a:solidFill>
              </a:rPr>
              <a:t>Esta sesión será grabada y compartida junto con las diapositivas</a:t>
            </a:r>
            <a:endParaRPr sz="1500">
              <a:solidFill>
                <a:srgbClr val="243B54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500">
              <a:solidFill>
                <a:srgbClr val="243B54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500">
              <a:solidFill>
                <a:srgbClr val="243B54"/>
              </a:solidFill>
            </a:endParaRPr>
          </a:p>
        </p:txBody>
      </p:sp>
      <p:pic>
        <p:nvPicPr>
          <p:cNvPr id="146" name="Google Shape;146;g3a5f5d69116_0_0" title="2784586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9400" y="2251150"/>
            <a:ext cx="572700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g3a5f5d69116_0_0" title="3885264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9400" y="1505075"/>
            <a:ext cx="572700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3a5f5d69116_0_0" title="istockphoto-1335694105-612x612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80813" y="2921025"/>
            <a:ext cx="669875" cy="66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3a5f5d69116_0_0" title="youtube-play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0825" y="3688075"/>
            <a:ext cx="669875" cy="66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g3a5f5d69116_0_5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9224" y="99574"/>
            <a:ext cx="2590552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3a5f5d69116_0_566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625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"/>
              <a:t>Recapitulación 2025</a:t>
            </a:r>
            <a:endParaRPr/>
          </a:p>
        </p:txBody>
      </p:sp>
      <p:pic>
        <p:nvPicPr>
          <p:cNvPr id="171" name="Google Shape;171;g3a5f5d69116_0_5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941525"/>
            <a:ext cx="8839200" cy="2894251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3a5f5d69116_0_566"/>
          <p:cNvSpPr txBox="1"/>
          <p:nvPr/>
        </p:nvSpPr>
        <p:spPr>
          <a:xfrm>
            <a:off x="538575" y="3985550"/>
            <a:ext cx="1790700" cy="9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Modelo de intervención</a:t>
            </a:r>
            <a:endParaRPr sz="1800" b="1">
              <a:solidFill>
                <a:srgbClr val="243B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3" name="Google Shape;173;g3a5f5d69116_0_566"/>
          <p:cNvSpPr/>
          <p:nvPr/>
        </p:nvSpPr>
        <p:spPr>
          <a:xfrm>
            <a:off x="2329275" y="4207700"/>
            <a:ext cx="780900" cy="48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5B4B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74" name="Google Shape;174;g3a5f5d69116_0_566"/>
          <p:cNvSpPr txBox="1"/>
          <p:nvPr/>
        </p:nvSpPr>
        <p:spPr>
          <a:xfrm>
            <a:off x="3218050" y="3877850"/>
            <a:ext cx="2275500" cy="11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Documentación</a:t>
            </a:r>
            <a:endParaRPr sz="1500">
              <a:solidFill>
                <a:srgbClr val="243B5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Soporte técnico</a:t>
            </a:r>
            <a:endParaRPr sz="1500">
              <a:solidFill>
                <a:srgbClr val="243B5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Capacitación</a:t>
            </a:r>
            <a:endParaRPr sz="1500">
              <a:solidFill>
                <a:srgbClr val="243B5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243B54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Desarrollo</a:t>
            </a:r>
            <a:endParaRPr sz="1500">
              <a:solidFill>
                <a:srgbClr val="243B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5" name="Google Shape;175;g3a5f5d69116_0_566"/>
          <p:cNvSpPr txBox="1"/>
          <p:nvPr/>
        </p:nvSpPr>
        <p:spPr>
          <a:xfrm>
            <a:off x="5830200" y="3835775"/>
            <a:ext cx="3042900" cy="7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b="1"/>
              <a:t>Español:</a:t>
            </a:r>
            <a:r>
              <a:rPr lang="en" sz="700" b="1">
                <a:uFill>
                  <a:noFill/>
                </a:uFill>
                <a:hlinkClick r:id="rId5"/>
              </a:rPr>
              <a:t> </a:t>
            </a:r>
            <a:r>
              <a:rPr lang="en" sz="700" u="sng">
                <a:solidFill>
                  <a:schemeClr val="hlink"/>
                </a:solidFill>
                <a:hlinkClick r:id="rId5"/>
              </a:rPr>
              <a:t>https://wiki.lyrasis.org/pages/viewpage.action?pageId=394527063</a:t>
            </a:r>
            <a:endParaRPr sz="700" u="sng">
              <a:solidFill>
                <a:schemeClr val="hlink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b="1" u="sng">
                <a:solidFill>
                  <a:srgbClr val="1C1C1D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Portugués: </a:t>
            </a:r>
            <a:r>
              <a:rPr lang="en" sz="700" u="sng">
                <a:solidFill>
                  <a:schemeClr val="hlink"/>
                </a:solidFill>
                <a:hlinkClick r:id="rId6"/>
              </a:rPr>
              <a:t>https://wiki.lyrasis.org/pages/viewpage.action?pageId=394527172</a:t>
            </a:r>
            <a:endParaRPr sz="1800">
              <a:solidFill>
                <a:srgbClr val="243B54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176" name="Google Shape;176;g3a5f5d69116_0_566"/>
          <p:cNvCxnSpPr>
            <a:endCxn id="175" idx="1"/>
          </p:cNvCxnSpPr>
          <p:nvPr/>
        </p:nvCxnSpPr>
        <p:spPr>
          <a:xfrm>
            <a:off x="5345400" y="4133525"/>
            <a:ext cx="484800" cy="72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77" name="Google Shape;177;g3a5f5d69116_0_56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981854" y="4692510"/>
            <a:ext cx="363550" cy="261689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g3a5f5d69116_0_566"/>
          <p:cNvSpPr txBox="1"/>
          <p:nvPr/>
        </p:nvSpPr>
        <p:spPr>
          <a:xfrm>
            <a:off x="6563400" y="4621675"/>
            <a:ext cx="25905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rgbClr val="1C1C1D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Canal de YouTube-Proyecto LAReferencia-Lyrasis</a:t>
            </a:r>
            <a:endParaRPr sz="900" u="sng">
              <a:solidFill>
                <a:srgbClr val="1C1C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C1C1D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79" name="Google Shape;179;g3a5f5d69116_0_56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44152" y="4692238"/>
            <a:ext cx="469245" cy="26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3a5f5d69116_0_56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563000" y="4719730"/>
            <a:ext cx="363550" cy="207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g39c6e2d0a50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9224" y="99574"/>
            <a:ext cx="2590552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39c6e2d0a50_0_0"/>
          <p:cNvSpPr/>
          <p:nvPr/>
        </p:nvSpPr>
        <p:spPr>
          <a:xfrm>
            <a:off x="5652120" y="2993223"/>
            <a:ext cx="1541661" cy="2013617"/>
          </a:xfrm>
          <a:custGeom>
            <a:avLst/>
            <a:gdLst/>
            <a:ahLst/>
            <a:cxnLst/>
            <a:rect l="l" t="t" r="r" b="b"/>
            <a:pathLst>
              <a:path w="1728" h="2257" extrusionOk="0">
                <a:moveTo>
                  <a:pt x="617" y="0"/>
                </a:moveTo>
                <a:lnTo>
                  <a:pt x="835" y="0"/>
                </a:lnTo>
                <a:lnTo>
                  <a:pt x="949" y="26"/>
                </a:lnTo>
                <a:lnTo>
                  <a:pt x="1064" y="52"/>
                </a:lnTo>
                <a:lnTo>
                  <a:pt x="1179" y="75"/>
                </a:lnTo>
                <a:lnTo>
                  <a:pt x="1223" y="84"/>
                </a:lnTo>
                <a:lnTo>
                  <a:pt x="1262" y="98"/>
                </a:lnTo>
                <a:lnTo>
                  <a:pt x="1299" y="117"/>
                </a:lnTo>
                <a:lnTo>
                  <a:pt x="1334" y="139"/>
                </a:lnTo>
                <a:lnTo>
                  <a:pt x="1368" y="164"/>
                </a:lnTo>
                <a:lnTo>
                  <a:pt x="1401" y="190"/>
                </a:lnTo>
                <a:lnTo>
                  <a:pt x="1433" y="219"/>
                </a:lnTo>
                <a:lnTo>
                  <a:pt x="1466" y="249"/>
                </a:lnTo>
                <a:lnTo>
                  <a:pt x="1499" y="279"/>
                </a:lnTo>
                <a:lnTo>
                  <a:pt x="1533" y="310"/>
                </a:lnTo>
                <a:lnTo>
                  <a:pt x="1504" y="297"/>
                </a:lnTo>
                <a:lnTo>
                  <a:pt x="1479" y="287"/>
                </a:lnTo>
                <a:lnTo>
                  <a:pt x="1457" y="278"/>
                </a:lnTo>
                <a:lnTo>
                  <a:pt x="1436" y="268"/>
                </a:lnTo>
                <a:lnTo>
                  <a:pt x="1431" y="275"/>
                </a:lnTo>
                <a:lnTo>
                  <a:pt x="1529" y="364"/>
                </a:lnTo>
                <a:lnTo>
                  <a:pt x="1525" y="373"/>
                </a:lnTo>
                <a:lnTo>
                  <a:pt x="1513" y="371"/>
                </a:lnTo>
                <a:lnTo>
                  <a:pt x="1500" y="367"/>
                </a:lnTo>
                <a:lnTo>
                  <a:pt x="1486" y="363"/>
                </a:lnTo>
                <a:lnTo>
                  <a:pt x="1466" y="358"/>
                </a:lnTo>
                <a:lnTo>
                  <a:pt x="1474" y="409"/>
                </a:lnTo>
                <a:lnTo>
                  <a:pt x="1482" y="456"/>
                </a:lnTo>
                <a:lnTo>
                  <a:pt x="1494" y="502"/>
                </a:lnTo>
                <a:lnTo>
                  <a:pt x="1507" y="539"/>
                </a:lnTo>
                <a:lnTo>
                  <a:pt x="1521" y="576"/>
                </a:lnTo>
                <a:lnTo>
                  <a:pt x="1537" y="614"/>
                </a:lnTo>
                <a:lnTo>
                  <a:pt x="1547" y="652"/>
                </a:lnTo>
                <a:lnTo>
                  <a:pt x="1553" y="689"/>
                </a:lnTo>
                <a:lnTo>
                  <a:pt x="1555" y="728"/>
                </a:lnTo>
                <a:lnTo>
                  <a:pt x="1555" y="767"/>
                </a:lnTo>
                <a:lnTo>
                  <a:pt x="1557" y="808"/>
                </a:lnTo>
                <a:lnTo>
                  <a:pt x="1574" y="797"/>
                </a:lnTo>
                <a:lnTo>
                  <a:pt x="1592" y="787"/>
                </a:lnTo>
                <a:lnTo>
                  <a:pt x="1592" y="792"/>
                </a:lnTo>
                <a:lnTo>
                  <a:pt x="1592" y="796"/>
                </a:lnTo>
                <a:lnTo>
                  <a:pt x="1592" y="800"/>
                </a:lnTo>
                <a:lnTo>
                  <a:pt x="1592" y="801"/>
                </a:lnTo>
                <a:lnTo>
                  <a:pt x="1591" y="804"/>
                </a:lnTo>
                <a:lnTo>
                  <a:pt x="1571" y="822"/>
                </a:lnTo>
                <a:lnTo>
                  <a:pt x="1559" y="841"/>
                </a:lnTo>
                <a:lnTo>
                  <a:pt x="1557" y="862"/>
                </a:lnTo>
                <a:lnTo>
                  <a:pt x="1563" y="882"/>
                </a:lnTo>
                <a:lnTo>
                  <a:pt x="1579" y="906"/>
                </a:lnTo>
                <a:lnTo>
                  <a:pt x="1602" y="937"/>
                </a:lnTo>
                <a:lnTo>
                  <a:pt x="1626" y="970"/>
                </a:lnTo>
                <a:lnTo>
                  <a:pt x="1649" y="1002"/>
                </a:lnTo>
                <a:lnTo>
                  <a:pt x="1677" y="1029"/>
                </a:lnTo>
                <a:lnTo>
                  <a:pt x="1698" y="1050"/>
                </a:lnTo>
                <a:lnTo>
                  <a:pt x="1712" y="1067"/>
                </a:lnTo>
                <a:lnTo>
                  <a:pt x="1723" y="1083"/>
                </a:lnTo>
                <a:lnTo>
                  <a:pt x="1728" y="1096"/>
                </a:lnTo>
                <a:lnTo>
                  <a:pt x="1727" y="1109"/>
                </a:lnTo>
                <a:lnTo>
                  <a:pt x="1719" y="1122"/>
                </a:lnTo>
                <a:lnTo>
                  <a:pt x="1706" y="1135"/>
                </a:lnTo>
                <a:lnTo>
                  <a:pt x="1686" y="1148"/>
                </a:lnTo>
                <a:lnTo>
                  <a:pt x="1661" y="1163"/>
                </a:lnTo>
                <a:lnTo>
                  <a:pt x="1659" y="1164"/>
                </a:lnTo>
                <a:lnTo>
                  <a:pt x="1656" y="1165"/>
                </a:lnTo>
                <a:lnTo>
                  <a:pt x="1655" y="1168"/>
                </a:lnTo>
                <a:lnTo>
                  <a:pt x="1653" y="1169"/>
                </a:lnTo>
                <a:lnTo>
                  <a:pt x="1652" y="1169"/>
                </a:lnTo>
                <a:lnTo>
                  <a:pt x="1652" y="1169"/>
                </a:lnTo>
                <a:lnTo>
                  <a:pt x="1661" y="1211"/>
                </a:lnTo>
                <a:lnTo>
                  <a:pt x="1669" y="1227"/>
                </a:lnTo>
                <a:lnTo>
                  <a:pt x="1681" y="1241"/>
                </a:lnTo>
                <a:lnTo>
                  <a:pt x="1687" y="1249"/>
                </a:lnTo>
                <a:lnTo>
                  <a:pt x="1697" y="1257"/>
                </a:lnTo>
                <a:lnTo>
                  <a:pt x="1702" y="1266"/>
                </a:lnTo>
                <a:lnTo>
                  <a:pt x="1703" y="1278"/>
                </a:lnTo>
                <a:lnTo>
                  <a:pt x="1699" y="1284"/>
                </a:lnTo>
                <a:lnTo>
                  <a:pt x="1694" y="1291"/>
                </a:lnTo>
                <a:lnTo>
                  <a:pt x="1686" y="1296"/>
                </a:lnTo>
                <a:lnTo>
                  <a:pt x="1678" y="1303"/>
                </a:lnTo>
                <a:lnTo>
                  <a:pt x="1683" y="1305"/>
                </a:lnTo>
                <a:lnTo>
                  <a:pt x="1687" y="1309"/>
                </a:lnTo>
                <a:lnTo>
                  <a:pt x="1690" y="1313"/>
                </a:lnTo>
                <a:lnTo>
                  <a:pt x="1693" y="1318"/>
                </a:lnTo>
                <a:lnTo>
                  <a:pt x="1693" y="1322"/>
                </a:lnTo>
                <a:lnTo>
                  <a:pt x="1694" y="1325"/>
                </a:lnTo>
                <a:lnTo>
                  <a:pt x="1694" y="1328"/>
                </a:lnTo>
                <a:lnTo>
                  <a:pt x="1693" y="1331"/>
                </a:lnTo>
                <a:lnTo>
                  <a:pt x="1691" y="1333"/>
                </a:lnTo>
                <a:lnTo>
                  <a:pt x="1691" y="1337"/>
                </a:lnTo>
                <a:lnTo>
                  <a:pt x="1690" y="1339"/>
                </a:lnTo>
                <a:lnTo>
                  <a:pt x="1689" y="1342"/>
                </a:lnTo>
                <a:lnTo>
                  <a:pt x="1686" y="1343"/>
                </a:lnTo>
                <a:lnTo>
                  <a:pt x="1685" y="1347"/>
                </a:lnTo>
                <a:lnTo>
                  <a:pt x="1683" y="1348"/>
                </a:lnTo>
                <a:lnTo>
                  <a:pt x="1681" y="1351"/>
                </a:lnTo>
                <a:lnTo>
                  <a:pt x="1681" y="1351"/>
                </a:lnTo>
                <a:lnTo>
                  <a:pt x="1677" y="1355"/>
                </a:lnTo>
                <a:lnTo>
                  <a:pt x="1676" y="1356"/>
                </a:lnTo>
                <a:lnTo>
                  <a:pt x="1660" y="1375"/>
                </a:lnTo>
                <a:lnTo>
                  <a:pt x="1652" y="1393"/>
                </a:lnTo>
                <a:lnTo>
                  <a:pt x="1649" y="1413"/>
                </a:lnTo>
                <a:lnTo>
                  <a:pt x="1649" y="1434"/>
                </a:lnTo>
                <a:lnTo>
                  <a:pt x="1652" y="1453"/>
                </a:lnTo>
                <a:lnTo>
                  <a:pt x="1655" y="1474"/>
                </a:lnTo>
                <a:lnTo>
                  <a:pt x="1656" y="1495"/>
                </a:lnTo>
                <a:lnTo>
                  <a:pt x="1653" y="1515"/>
                </a:lnTo>
                <a:lnTo>
                  <a:pt x="1647" y="1536"/>
                </a:lnTo>
                <a:lnTo>
                  <a:pt x="1636" y="1551"/>
                </a:lnTo>
                <a:lnTo>
                  <a:pt x="1623" y="1564"/>
                </a:lnTo>
                <a:lnTo>
                  <a:pt x="1606" y="1574"/>
                </a:lnTo>
                <a:lnTo>
                  <a:pt x="1587" y="1580"/>
                </a:lnTo>
                <a:lnTo>
                  <a:pt x="1566" y="1583"/>
                </a:lnTo>
                <a:lnTo>
                  <a:pt x="1545" y="1584"/>
                </a:lnTo>
                <a:lnTo>
                  <a:pt x="1494" y="1579"/>
                </a:lnTo>
                <a:lnTo>
                  <a:pt x="1443" y="1574"/>
                </a:lnTo>
                <a:lnTo>
                  <a:pt x="1392" y="1568"/>
                </a:lnTo>
                <a:lnTo>
                  <a:pt x="1351" y="1568"/>
                </a:lnTo>
                <a:lnTo>
                  <a:pt x="1314" y="1574"/>
                </a:lnTo>
                <a:lnTo>
                  <a:pt x="1282" y="1582"/>
                </a:lnTo>
                <a:lnTo>
                  <a:pt x="1254" y="1595"/>
                </a:lnTo>
                <a:lnTo>
                  <a:pt x="1229" y="1613"/>
                </a:lnTo>
                <a:lnTo>
                  <a:pt x="1210" y="1635"/>
                </a:lnTo>
                <a:lnTo>
                  <a:pt x="1193" y="1663"/>
                </a:lnTo>
                <a:lnTo>
                  <a:pt x="1179" y="1697"/>
                </a:lnTo>
                <a:lnTo>
                  <a:pt x="1172" y="1736"/>
                </a:lnTo>
                <a:lnTo>
                  <a:pt x="1164" y="1792"/>
                </a:lnTo>
                <a:lnTo>
                  <a:pt x="1157" y="1850"/>
                </a:lnTo>
                <a:lnTo>
                  <a:pt x="1155" y="1909"/>
                </a:lnTo>
                <a:lnTo>
                  <a:pt x="1156" y="1966"/>
                </a:lnTo>
                <a:lnTo>
                  <a:pt x="1161" y="2023"/>
                </a:lnTo>
                <a:lnTo>
                  <a:pt x="1172" y="2078"/>
                </a:lnTo>
                <a:lnTo>
                  <a:pt x="1186" y="2120"/>
                </a:lnTo>
                <a:lnTo>
                  <a:pt x="1206" y="2159"/>
                </a:lnTo>
                <a:lnTo>
                  <a:pt x="1229" y="2197"/>
                </a:lnTo>
                <a:lnTo>
                  <a:pt x="1255" y="2235"/>
                </a:lnTo>
                <a:lnTo>
                  <a:pt x="1271" y="2257"/>
                </a:lnTo>
                <a:lnTo>
                  <a:pt x="281" y="2257"/>
                </a:lnTo>
                <a:lnTo>
                  <a:pt x="281" y="2254"/>
                </a:lnTo>
                <a:lnTo>
                  <a:pt x="297" y="2215"/>
                </a:lnTo>
                <a:lnTo>
                  <a:pt x="314" y="2178"/>
                </a:lnTo>
                <a:lnTo>
                  <a:pt x="334" y="2142"/>
                </a:lnTo>
                <a:lnTo>
                  <a:pt x="355" y="2105"/>
                </a:lnTo>
                <a:lnTo>
                  <a:pt x="377" y="2070"/>
                </a:lnTo>
                <a:lnTo>
                  <a:pt x="399" y="2038"/>
                </a:lnTo>
                <a:lnTo>
                  <a:pt x="423" y="2008"/>
                </a:lnTo>
                <a:lnTo>
                  <a:pt x="448" y="1978"/>
                </a:lnTo>
                <a:lnTo>
                  <a:pt x="484" y="1930"/>
                </a:lnTo>
                <a:lnTo>
                  <a:pt x="513" y="1877"/>
                </a:lnTo>
                <a:lnTo>
                  <a:pt x="534" y="1824"/>
                </a:lnTo>
                <a:lnTo>
                  <a:pt x="550" y="1769"/>
                </a:lnTo>
                <a:lnTo>
                  <a:pt x="559" y="1710"/>
                </a:lnTo>
                <a:lnTo>
                  <a:pt x="563" y="1648"/>
                </a:lnTo>
                <a:lnTo>
                  <a:pt x="562" y="1585"/>
                </a:lnTo>
                <a:lnTo>
                  <a:pt x="542" y="1604"/>
                </a:lnTo>
                <a:lnTo>
                  <a:pt x="525" y="1619"/>
                </a:lnTo>
                <a:lnTo>
                  <a:pt x="509" y="1635"/>
                </a:lnTo>
                <a:lnTo>
                  <a:pt x="509" y="1599"/>
                </a:lnTo>
                <a:lnTo>
                  <a:pt x="505" y="1563"/>
                </a:lnTo>
                <a:lnTo>
                  <a:pt x="499" y="1530"/>
                </a:lnTo>
                <a:lnTo>
                  <a:pt x="488" y="1499"/>
                </a:lnTo>
                <a:lnTo>
                  <a:pt x="473" y="1472"/>
                </a:lnTo>
                <a:lnTo>
                  <a:pt x="454" y="1447"/>
                </a:lnTo>
                <a:lnTo>
                  <a:pt x="431" y="1424"/>
                </a:lnTo>
                <a:lnTo>
                  <a:pt x="405" y="1406"/>
                </a:lnTo>
                <a:lnTo>
                  <a:pt x="342" y="1369"/>
                </a:lnTo>
                <a:lnTo>
                  <a:pt x="284" y="1328"/>
                </a:lnTo>
                <a:lnTo>
                  <a:pt x="233" y="1282"/>
                </a:lnTo>
                <a:lnTo>
                  <a:pt x="186" y="1233"/>
                </a:lnTo>
                <a:lnTo>
                  <a:pt x="145" y="1181"/>
                </a:lnTo>
                <a:lnTo>
                  <a:pt x="109" y="1126"/>
                </a:lnTo>
                <a:lnTo>
                  <a:pt x="79" y="1068"/>
                </a:lnTo>
                <a:lnTo>
                  <a:pt x="52" y="1009"/>
                </a:lnTo>
                <a:lnTo>
                  <a:pt x="33" y="949"/>
                </a:lnTo>
                <a:lnTo>
                  <a:pt x="17" y="886"/>
                </a:lnTo>
                <a:lnTo>
                  <a:pt x="7" y="824"/>
                </a:lnTo>
                <a:lnTo>
                  <a:pt x="1" y="759"/>
                </a:lnTo>
                <a:lnTo>
                  <a:pt x="0" y="695"/>
                </a:lnTo>
                <a:lnTo>
                  <a:pt x="5" y="632"/>
                </a:lnTo>
                <a:lnTo>
                  <a:pt x="14" y="568"/>
                </a:lnTo>
                <a:lnTo>
                  <a:pt x="29" y="507"/>
                </a:lnTo>
                <a:lnTo>
                  <a:pt x="47" y="445"/>
                </a:lnTo>
                <a:lnTo>
                  <a:pt x="71" y="386"/>
                </a:lnTo>
                <a:lnTo>
                  <a:pt x="98" y="329"/>
                </a:lnTo>
                <a:lnTo>
                  <a:pt x="131" y="272"/>
                </a:lnTo>
                <a:lnTo>
                  <a:pt x="114" y="271"/>
                </a:lnTo>
                <a:lnTo>
                  <a:pt x="94" y="270"/>
                </a:lnTo>
                <a:lnTo>
                  <a:pt x="69" y="268"/>
                </a:lnTo>
                <a:lnTo>
                  <a:pt x="94" y="255"/>
                </a:lnTo>
                <a:lnTo>
                  <a:pt x="111" y="242"/>
                </a:lnTo>
                <a:lnTo>
                  <a:pt x="122" y="228"/>
                </a:lnTo>
                <a:lnTo>
                  <a:pt x="127" y="212"/>
                </a:lnTo>
                <a:lnTo>
                  <a:pt x="128" y="196"/>
                </a:lnTo>
                <a:lnTo>
                  <a:pt x="127" y="181"/>
                </a:lnTo>
                <a:lnTo>
                  <a:pt x="122" y="164"/>
                </a:lnTo>
                <a:lnTo>
                  <a:pt x="117" y="147"/>
                </a:lnTo>
                <a:lnTo>
                  <a:pt x="111" y="130"/>
                </a:lnTo>
                <a:lnTo>
                  <a:pt x="106" y="114"/>
                </a:lnTo>
                <a:lnTo>
                  <a:pt x="119" y="130"/>
                </a:lnTo>
                <a:lnTo>
                  <a:pt x="131" y="145"/>
                </a:lnTo>
                <a:lnTo>
                  <a:pt x="145" y="164"/>
                </a:lnTo>
                <a:lnTo>
                  <a:pt x="160" y="183"/>
                </a:lnTo>
                <a:lnTo>
                  <a:pt x="178" y="206"/>
                </a:lnTo>
                <a:lnTo>
                  <a:pt x="178" y="97"/>
                </a:lnTo>
                <a:lnTo>
                  <a:pt x="179" y="97"/>
                </a:lnTo>
                <a:lnTo>
                  <a:pt x="182" y="96"/>
                </a:lnTo>
                <a:lnTo>
                  <a:pt x="185" y="96"/>
                </a:lnTo>
                <a:lnTo>
                  <a:pt x="187" y="96"/>
                </a:lnTo>
                <a:lnTo>
                  <a:pt x="194" y="123"/>
                </a:lnTo>
                <a:lnTo>
                  <a:pt x="202" y="151"/>
                </a:lnTo>
                <a:lnTo>
                  <a:pt x="211" y="182"/>
                </a:lnTo>
                <a:lnTo>
                  <a:pt x="259" y="143"/>
                </a:lnTo>
                <a:lnTo>
                  <a:pt x="312" y="107"/>
                </a:lnTo>
                <a:lnTo>
                  <a:pt x="364" y="77"/>
                </a:lnTo>
                <a:lnTo>
                  <a:pt x="419" y="52"/>
                </a:lnTo>
                <a:lnTo>
                  <a:pt x="477" y="33"/>
                </a:lnTo>
                <a:lnTo>
                  <a:pt x="537" y="18"/>
                </a:lnTo>
                <a:lnTo>
                  <a:pt x="576" y="9"/>
                </a:lnTo>
                <a:lnTo>
                  <a:pt x="61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39c6e2d0a50_0_0"/>
          <p:cNvSpPr/>
          <p:nvPr/>
        </p:nvSpPr>
        <p:spPr>
          <a:xfrm rot="10800000" flipH="1">
            <a:off x="4254759" y="2447679"/>
            <a:ext cx="1333977" cy="133397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447" y="12678"/>
                </a:moveTo>
                <a:cubicBezTo>
                  <a:pt x="21600" y="11317"/>
                  <a:pt x="21600" y="11317"/>
                  <a:pt x="21600" y="11317"/>
                </a:cubicBezTo>
                <a:cubicBezTo>
                  <a:pt x="19839" y="10636"/>
                  <a:pt x="19839" y="10636"/>
                  <a:pt x="19839" y="10636"/>
                </a:cubicBezTo>
                <a:cubicBezTo>
                  <a:pt x="19827" y="10260"/>
                  <a:pt x="19804" y="9873"/>
                  <a:pt x="19745" y="9485"/>
                </a:cubicBezTo>
                <a:cubicBezTo>
                  <a:pt x="21400" y="8523"/>
                  <a:pt x="21400" y="8523"/>
                  <a:pt x="21400" y="8523"/>
                </a:cubicBezTo>
                <a:cubicBezTo>
                  <a:pt x="21025" y="7208"/>
                  <a:pt x="21025" y="7208"/>
                  <a:pt x="21025" y="7208"/>
                </a:cubicBezTo>
                <a:cubicBezTo>
                  <a:pt x="19111" y="7255"/>
                  <a:pt x="19111" y="7255"/>
                  <a:pt x="19111" y="7255"/>
                </a:cubicBezTo>
                <a:cubicBezTo>
                  <a:pt x="18947" y="6856"/>
                  <a:pt x="18747" y="6480"/>
                  <a:pt x="18524" y="6116"/>
                </a:cubicBezTo>
                <a:cubicBezTo>
                  <a:pt x="19663" y="4602"/>
                  <a:pt x="19663" y="4602"/>
                  <a:pt x="19663" y="4602"/>
                </a:cubicBezTo>
                <a:cubicBezTo>
                  <a:pt x="18806" y="3533"/>
                  <a:pt x="18806" y="3533"/>
                  <a:pt x="18806" y="3533"/>
                </a:cubicBezTo>
                <a:cubicBezTo>
                  <a:pt x="17080" y="4297"/>
                  <a:pt x="17080" y="4297"/>
                  <a:pt x="17080" y="4297"/>
                </a:cubicBezTo>
                <a:cubicBezTo>
                  <a:pt x="16799" y="4038"/>
                  <a:pt x="16505" y="3780"/>
                  <a:pt x="16188" y="3557"/>
                </a:cubicBezTo>
                <a:cubicBezTo>
                  <a:pt x="16670" y="1726"/>
                  <a:pt x="16670" y="1726"/>
                  <a:pt x="16670" y="1726"/>
                </a:cubicBezTo>
                <a:cubicBezTo>
                  <a:pt x="15472" y="1057"/>
                  <a:pt x="15472" y="1057"/>
                  <a:pt x="15472" y="1057"/>
                </a:cubicBezTo>
                <a:cubicBezTo>
                  <a:pt x="14157" y="2418"/>
                  <a:pt x="14157" y="2418"/>
                  <a:pt x="14157" y="2418"/>
                </a:cubicBezTo>
                <a:cubicBezTo>
                  <a:pt x="13770" y="2266"/>
                  <a:pt x="13371" y="2125"/>
                  <a:pt x="12948" y="2031"/>
                </a:cubicBezTo>
                <a:cubicBezTo>
                  <a:pt x="12678" y="153"/>
                  <a:pt x="12678" y="153"/>
                  <a:pt x="12678" y="153"/>
                </a:cubicBezTo>
                <a:cubicBezTo>
                  <a:pt x="11317" y="0"/>
                  <a:pt x="11317" y="0"/>
                  <a:pt x="11317" y="0"/>
                </a:cubicBezTo>
                <a:cubicBezTo>
                  <a:pt x="10636" y="1773"/>
                  <a:pt x="10636" y="1773"/>
                  <a:pt x="10636" y="1773"/>
                </a:cubicBezTo>
                <a:cubicBezTo>
                  <a:pt x="10260" y="1773"/>
                  <a:pt x="9873" y="1808"/>
                  <a:pt x="9485" y="1867"/>
                </a:cubicBezTo>
                <a:cubicBezTo>
                  <a:pt x="8523" y="200"/>
                  <a:pt x="8523" y="200"/>
                  <a:pt x="8523" y="200"/>
                </a:cubicBezTo>
                <a:cubicBezTo>
                  <a:pt x="7196" y="575"/>
                  <a:pt x="7196" y="575"/>
                  <a:pt x="7196" y="575"/>
                </a:cubicBezTo>
                <a:cubicBezTo>
                  <a:pt x="7243" y="2500"/>
                  <a:pt x="7243" y="2500"/>
                  <a:pt x="7243" y="2500"/>
                </a:cubicBezTo>
                <a:cubicBezTo>
                  <a:pt x="6856" y="2665"/>
                  <a:pt x="6480" y="2864"/>
                  <a:pt x="6116" y="3076"/>
                </a:cubicBezTo>
                <a:cubicBezTo>
                  <a:pt x="4602" y="1949"/>
                  <a:pt x="4602" y="1949"/>
                  <a:pt x="4602" y="1949"/>
                </a:cubicBezTo>
                <a:cubicBezTo>
                  <a:pt x="3533" y="2806"/>
                  <a:pt x="3533" y="2806"/>
                  <a:pt x="3533" y="2806"/>
                </a:cubicBezTo>
                <a:cubicBezTo>
                  <a:pt x="4297" y="4531"/>
                  <a:pt x="4297" y="4531"/>
                  <a:pt x="4297" y="4531"/>
                </a:cubicBezTo>
                <a:cubicBezTo>
                  <a:pt x="4027" y="4813"/>
                  <a:pt x="3780" y="5107"/>
                  <a:pt x="3557" y="5412"/>
                </a:cubicBezTo>
                <a:cubicBezTo>
                  <a:pt x="1726" y="4930"/>
                  <a:pt x="1726" y="4930"/>
                  <a:pt x="1726" y="4930"/>
                </a:cubicBezTo>
                <a:cubicBezTo>
                  <a:pt x="1045" y="6128"/>
                  <a:pt x="1045" y="6128"/>
                  <a:pt x="1045" y="6128"/>
                </a:cubicBezTo>
                <a:cubicBezTo>
                  <a:pt x="2418" y="7443"/>
                  <a:pt x="2418" y="7443"/>
                  <a:pt x="2418" y="7443"/>
                </a:cubicBezTo>
                <a:cubicBezTo>
                  <a:pt x="2254" y="7842"/>
                  <a:pt x="2125" y="8241"/>
                  <a:pt x="2031" y="8652"/>
                </a:cubicBezTo>
                <a:cubicBezTo>
                  <a:pt x="153" y="8922"/>
                  <a:pt x="153" y="8922"/>
                  <a:pt x="153" y="8922"/>
                </a:cubicBezTo>
                <a:cubicBezTo>
                  <a:pt x="0" y="10295"/>
                  <a:pt x="0" y="10295"/>
                  <a:pt x="0" y="10295"/>
                </a:cubicBezTo>
                <a:cubicBezTo>
                  <a:pt x="1773" y="10964"/>
                  <a:pt x="1773" y="10964"/>
                  <a:pt x="1773" y="10964"/>
                </a:cubicBezTo>
                <a:cubicBezTo>
                  <a:pt x="1773" y="11352"/>
                  <a:pt x="1808" y="11739"/>
                  <a:pt x="1867" y="12115"/>
                </a:cubicBezTo>
                <a:cubicBezTo>
                  <a:pt x="200" y="13089"/>
                  <a:pt x="200" y="13089"/>
                  <a:pt x="200" y="13089"/>
                </a:cubicBezTo>
                <a:cubicBezTo>
                  <a:pt x="575" y="14404"/>
                  <a:pt x="575" y="14404"/>
                  <a:pt x="575" y="14404"/>
                </a:cubicBezTo>
                <a:cubicBezTo>
                  <a:pt x="2489" y="14357"/>
                  <a:pt x="2489" y="14357"/>
                  <a:pt x="2489" y="14357"/>
                </a:cubicBezTo>
                <a:cubicBezTo>
                  <a:pt x="2665" y="14756"/>
                  <a:pt x="2853" y="15132"/>
                  <a:pt x="3076" y="15496"/>
                </a:cubicBezTo>
                <a:cubicBezTo>
                  <a:pt x="1949" y="17010"/>
                  <a:pt x="1949" y="17010"/>
                  <a:pt x="1949" y="17010"/>
                </a:cubicBezTo>
                <a:cubicBezTo>
                  <a:pt x="2806" y="18078"/>
                  <a:pt x="2806" y="18078"/>
                  <a:pt x="2806" y="18078"/>
                </a:cubicBezTo>
                <a:cubicBezTo>
                  <a:pt x="4531" y="17303"/>
                  <a:pt x="4531" y="17303"/>
                  <a:pt x="4531" y="17303"/>
                </a:cubicBezTo>
                <a:cubicBezTo>
                  <a:pt x="4813" y="17573"/>
                  <a:pt x="5107" y="17820"/>
                  <a:pt x="5412" y="18055"/>
                </a:cubicBezTo>
                <a:cubicBezTo>
                  <a:pt x="4930" y="19886"/>
                  <a:pt x="4930" y="19886"/>
                  <a:pt x="4930" y="19886"/>
                </a:cubicBezTo>
                <a:cubicBezTo>
                  <a:pt x="6128" y="20555"/>
                  <a:pt x="6128" y="20555"/>
                  <a:pt x="6128" y="20555"/>
                </a:cubicBezTo>
                <a:cubicBezTo>
                  <a:pt x="7443" y="19193"/>
                  <a:pt x="7443" y="19193"/>
                  <a:pt x="7443" y="19193"/>
                </a:cubicBezTo>
                <a:cubicBezTo>
                  <a:pt x="7830" y="19346"/>
                  <a:pt x="8241" y="19475"/>
                  <a:pt x="8652" y="19581"/>
                </a:cubicBezTo>
                <a:cubicBezTo>
                  <a:pt x="8922" y="21447"/>
                  <a:pt x="8922" y="21447"/>
                  <a:pt x="8922" y="21447"/>
                </a:cubicBezTo>
                <a:cubicBezTo>
                  <a:pt x="10283" y="21600"/>
                  <a:pt x="10283" y="21600"/>
                  <a:pt x="10283" y="21600"/>
                </a:cubicBezTo>
                <a:cubicBezTo>
                  <a:pt x="10964" y="19839"/>
                  <a:pt x="10964" y="19839"/>
                  <a:pt x="10964" y="19839"/>
                </a:cubicBezTo>
                <a:cubicBezTo>
                  <a:pt x="11352" y="19827"/>
                  <a:pt x="11739" y="19804"/>
                  <a:pt x="12115" y="19745"/>
                </a:cubicBezTo>
                <a:cubicBezTo>
                  <a:pt x="13077" y="21400"/>
                  <a:pt x="13077" y="21400"/>
                  <a:pt x="13077" y="21400"/>
                </a:cubicBezTo>
                <a:cubicBezTo>
                  <a:pt x="14404" y="21025"/>
                  <a:pt x="14404" y="21025"/>
                  <a:pt x="14404" y="21025"/>
                </a:cubicBezTo>
                <a:cubicBezTo>
                  <a:pt x="14357" y="19111"/>
                  <a:pt x="14357" y="19111"/>
                  <a:pt x="14357" y="19111"/>
                </a:cubicBezTo>
                <a:cubicBezTo>
                  <a:pt x="14744" y="18947"/>
                  <a:pt x="15132" y="18747"/>
                  <a:pt x="15484" y="18536"/>
                </a:cubicBezTo>
                <a:cubicBezTo>
                  <a:pt x="16998" y="19663"/>
                  <a:pt x="16998" y="19663"/>
                  <a:pt x="16998" y="19663"/>
                </a:cubicBezTo>
                <a:cubicBezTo>
                  <a:pt x="18078" y="18806"/>
                  <a:pt x="18078" y="18806"/>
                  <a:pt x="18078" y="18806"/>
                </a:cubicBezTo>
                <a:cubicBezTo>
                  <a:pt x="17303" y="17080"/>
                  <a:pt x="17303" y="17080"/>
                  <a:pt x="17303" y="17080"/>
                </a:cubicBezTo>
                <a:cubicBezTo>
                  <a:pt x="17573" y="16799"/>
                  <a:pt x="17820" y="16505"/>
                  <a:pt x="18055" y="16200"/>
                </a:cubicBezTo>
                <a:cubicBezTo>
                  <a:pt x="19886" y="16670"/>
                  <a:pt x="19886" y="16670"/>
                  <a:pt x="19886" y="16670"/>
                </a:cubicBezTo>
                <a:cubicBezTo>
                  <a:pt x="20555" y="15472"/>
                  <a:pt x="20555" y="15472"/>
                  <a:pt x="20555" y="15472"/>
                </a:cubicBezTo>
                <a:cubicBezTo>
                  <a:pt x="19193" y="14169"/>
                  <a:pt x="19193" y="14169"/>
                  <a:pt x="19193" y="14169"/>
                </a:cubicBezTo>
                <a:cubicBezTo>
                  <a:pt x="19346" y="13770"/>
                  <a:pt x="19475" y="13371"/>
                  <a:pt x="19581" y="12960"/>
                </a:cubicBezTo>
                <a:lnTo>
                  <a:pt x="21447" y="12678"/>
                </a:lnTo>
                <a:close/>
                <a:moveTo>
                  <a:pt x="12690" y="17491"/>
                </a:moveTo>
                <a:cubicBezTo>
                  <a:pt x="8992" y="18536"/>
                  <a:pt x="5153" y="16388"/>
                  <a:pt x="4109" y="12690"/>
                </a:cubicBezTo>
                <a:cubicBezTo>
                  <a:pt x="3076" y="9004"/>
                  <a:pt x="5224" y="5153"/>
                  <a:pt x="8910" y="4120"/>
                </a:cubicBezTo>
                <a:cubicBezTo>
                  <a:pt x="12608" y="3076"/>
                  <a:pt x="16447" y="5224"/>
                  <a:pt x="17491" y="8922"/>
                </a:cubicBezTo>
                <a:cubicBezTo>
                  <a:pt x="18536" y="12608"/>
                  <a:pt x="16388" y="16447"/>
                  <a:pt x="12690" y="17491"/>
                </a:cubicBezTo>
                <a:close/>
              </a:path>
            </a:pathLst>
          </a:custGeom>
          <a:solidFill>
            <a:srgbClr val="5765EC"/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39c6e2d0a50_0_0"/>
          <p:cNvSpPr/>
          <p:nvPr/>
        </p:nvSpPr>
        <p:spPr>
          <a:xfrm rot="10800000" flipH="1">
            <a:off x="7071023" y="2489096"/>
            <a:ext cx="919820" cy="91981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447" y="12678"/>
                </a:moveTo>
                <a:cubicBezTo>
                  <a:pt x="21600" y="11317"/>
                  <a:pt x="21600" y="11317"/>
                  <a:pt x="21600" y="11317"/>
                </a:cubicBezTo>
                <a:cubicBezTo>
                  <a:pt x="19839" y="10636"/>
                  <a:pt x="19839" y="10636"/>
                  <a:pt x="19839" y="10636"/>
                </a:cubicBezTo>
                <a:cubicBezTo>
                  <a:pt x="19827" y="10260"/>
                  <a:pt x="19804" y="9873"/>
                  <a:pt x="19745" y="9485"/>
                </a:cubicBezTo>
                <a:cubicBezTo>
                  <a:pt x="21400" y="8523"/>
                  <a:pt x="21400" y="8523"/>
                  <a:pt x="21400" y="8523"/>
                </a:cubicBezTo>
                <a:cubicBezTo>
                  <a:pt x="21025" y="7208"/>
                  <a:pt x="21025" y="7208"/>
                  <a:pt x="21025" y="7208"/>
                </a:cubicBezTo>
                <a:cubicBezTo>
                  <a:pt x="19111" y="7255"/>
                  <a:pt x="19111" y="7255"/>
                  <a:pt x="19111" y="7255"/>
                </a:cubicBezTo>
                <a:cubicBezTo>
                  <a:pt x="18947" y="6856"/>
                  <a:pt x="18747" y="6480"/>
                  <a:pt x="18524" y="6116"/>
                </a:cubicBezTo>
                <a:cubicBezTo>
                  <a:pt x="19663" y="4602"/>
                  <a:pt x="19663" y="4602"/>
                  <a:pt x="19663" y="4602"/>
                </a:cubicBezTo>
                <a:cubicBezTo>
                  <a:pt x="18806" y="3533"/>
                  <a:pt x="18806" y="3533"/>
                  <a:pt x="18806" y="3533"/>
                </a:cubicBezTo>
                <a:cubicBezTo>
                  <a:pt x="17080" y="4297"/>
                  <a:pt x="17080" y="4297"/>
                  <a:pt x="17080" y="4297"/>
                </a:cubicBezTo>
                <a:cubicBezTo>
                  <a:pt x="16799" y="4038"/>
                  <a:pt x="16505" y="3780"/>
                  <a:pt x="16188" y="3557"/>
                </a:cubicBezTo>
                <a:cubicBezTo>
                  <a:pt x="16670" y="1726"/>
                  <a:pt x="16670" y="1726"/>
                  <a:pt x="16670" y="1726"/>
                </a:cubicBezTo>
                <a:cubicBezTo>
                  <a:pt x="15472" y="1057"/>
                  <a:pt x="15472" y="1057"/>
                  <a:pt x="15472" y="1057"/>
                </a:cubicBezTo>
                <a:cubicBezTo>
                  <a:pt x="14157" y="2418"/>
                  <a:pt x="14157" y="2418"/>
                  <a:pt x="14157" y="2418"/>
                </a:cubicBezTo>
                <a:cubicBezTo>
                  <a:pt x="13770" y="2266"/>
                  <a:pt x="13371" y="2125"/>
                  <a:pt x="12948" y="2031"/>
                </a:cubicBezTo>
                <a:cubicBezTo>
                  <a:pt x="12678" y="153"/>
                  <a:pt x="12678" y="153"/>
                  <a:pt x="12678" y="153"/>
                </a:cubicBezTo>
                <a:cubicBezTo>
                  <a:pt x="11317" y="0"/>
                  <a:pt x="11317" y="0"/>
                  <a:pt x="11317" y="0"/>
                </a:cubicBezTo>
                <a:cubicBezTo>
                  <a:pt x="10636" y="1773"/>
                  <a:pt x="10636" y="1773"/>
                  <a:pt x="10636" y="1773"/>
                </a:cubicBezTo>
                <a:cubicBezTo>
                  <a:pt x="10260" y="1773"/>
                  <a:pt x="9873" y="1808"/>
                  <a:pt x="9485" y="1867"/>
                </a:cubicBezTo>
                <a:cubicBezTo>
                  <a:pt x="8523" y="200"/>
                  <a:pt x="8523" y="200"/>
                  <a:pt x="8523" y="200"/>
                </a:cubicBezTo>
                <a:cubicBezTo>
                  <a:pt x="7196" y="575"/>
                  <a:pt x="7196" y="575"/>
                  <a:pt x="7196" y="575"/>
                </a:cubicBezTo>
                <a:cubicBezTo>
                  <a:pt x="7243" y="2500"/>
                  <a:pt x="7243" y="2500"/>
                  <a:pt x="7243" y="2500"/>
                </a:cubicBezTo>
                <a:cubicBezTo>
                  <a:pt x="6856" y="2665"/>
                  <a:pt x="6480" y="2864"/>
                  <a:pt x="6116" y="3076"/>
                </a:cubicBezTo>
                <a:cubicBezTo>
                  <a:pt x="4602" y="1949"/>
                  <a:pt x="4602" y="1949"/>
                  <a:pt x="4602" y="1949"/>
                </a:cubicBezTo>
                <a:cubicBezTo>
                  <a:pt x="3533" y="2806"/>
                  <a:pt x="3533" y="2806"/>
                  <a:pt x="3533" y="2806"/>
                </a:cubicBezTo>
                <a:cubicBezTo>
                  <a:pt x="4297" y="4531"/>
                  <a:pt x="4297" y="4531"/>
                  <a:pt x="4297" y="4531"/>
                </a:cubicBezTo>
                <a:cubicBezTo>
                  <a:pt x="4027" y="4813"/>
                  <a:pt x="3780" y="5107"/>
                  <a:pt x="3557" y="5412"/>
                </a:cubicBezTo>
                <a:cubicBezTo>
                  <a:pt x="1726" y="4930"/>
                  <a:pt x="1726" y="4930"/>
                  <a:pt x="1726" y="4930"/>
                </a:cubicBezTo>
                <a:cubicBezTo>
                  <a:pt x="1045" y="6128"/>
                  <a:pt x="1045" y="6128"/>
                  <a:pt x="1045" y="6128"/>
                </a:cubicBezTo>
                <a:cubicBezTo>
                  <a:pt x="2418" y="7443"/>
                  <a:pt x="2418" y="7443"/>
                  <a:pt x="2418" y="7443"/>
                </a:cubicBezTo>
                <a:cubicBezTo>
                  <a:pt x="2254" y="7842"/>
                  <a:pt x="2125" y="8241"/>
                  <a:pt x="2031" y="8652"/>
                </a:cubicBezTo>
                <a:cubicBezTo>
                  <a:pt x="153" y="8922"/>
                  <a:pt x="153" y="8922"/>
                  <a:pt x="153" y="8922"/>
                </a:cubicBezTo>
                <a:cubicBezTo>
                  <a:pt x="0" y="10295"/>
                  <a:pt x="0" y="10295"/>
                  <a:pt x="0" y="10295"/>
                </a:cubicBezTo>
                <a:cubicBezTo>
                  <a:pt x="1773" y="10964"/>
                  <a:pt x="1773" y="10964"/>
                  <a:pt x="1773" y="10964"/>
                </a:cubicBezTo>
                <a:cubicBezTo>
                  <a:pt x="1773" y="11352"/>
                  <a:pt x="1808" y="11739"/>
                  <a:pt x="1867" y="12115"/>
                </a:cubicBezTo>
                <a:cubicBezTo>
                  <a:pt x="200" y="13089"/>
                  <a:pt x="200" y="13089"/>
                  <a:pt x="200" y="13089"/>
                </a:cubicBezTo>
                <a:cubicBezTo>
                  <a:pt x="575" y="14404"/>
                  <a:pt x="575" y="14404"/>
                  <a:pt x="575" y="14404"/>
                </a:cubicBezTo>
                <a:cubicBezTo>
                  <a:pt x="2489" y="14357"/>
                  <a:pt x="2489" y="14357"/>
                  <a:pt x="2489" y="14357"/>
                </a:cubicBezTo>
                <a:cubicBezTo>
                  <a:pt x="2665" y="14756"/>
                  <a:pt x="2853" y="15132"/>
                  <a:pt x="3076" y="15496"/>
                </a:cubicBezTo>
                <a:cubicBezTo>
                  <a:pt x="1949" y="17010"/>
                  <a:pt x="1949" y="17010"/>
                  <a:pt x="1949" y="17010"/>
                </a:cubicBezTo>
                <a:cubicBezTo>
                  <a:pt x="2806" y="18078"/>
                  <a:pt x="2806" y="18078"/>
                  <a:pt x="2806" y="18078"/>
                </a:cubicBezTo>
                <a:cubicBezTo>
                  <a:pt x="4531" y="17303"/>
                  <a:pt x="4531" y="17303"/>
                  <a:pt x="4531" y="17303"/>
                </a:cubicBezTo>
                <a:cubicBezTo>
                  <a:pt x="4813" y="17573"/>
                  <a:pt x="5107" y="17820"/>
                  <a:pt x="5412" y="18055"/>
                </a:cubicBezTo>
                <a:cubicBezTo>
                  <a:pt x="4930" y="19886"/>
                  <a:pt x="4930" y="19886"/>
                  <a:pt x="4930" y="19886"/>
                </a:cubicBezTo>
                <a:cubicBezTo>
                  <a:pt x="6128" y="20555"/>
                  <a:pt x="6128" y="20555"/>
                  <a:pt x="6128" y="20555"/>
                </a:cubicBezTo>
                <a:cubicBezTo>
                  <a:pt x="7443" y="19193"/>
                  <a:pt x="7443" y="19193"/>
                  <a:pt x="7443" y="19193"/>
                </a:cubicBezTo>
                <a:cubicBezTo>
                  <a:pt x="7830" y="19346"/>
                  <a:pt x="8241" y="19475"/>
                  <a:pt x="8652" y="19581"/>
                </a:cubicBezTo>
                <a:cubicBezTo>
                  <a:pt x="8922" y="21447"/>
                  <a:pt x="8922" y="21447"/>
                  <a:pt x="8922" y="21447"/>
                </a:cubicBezTo>
                <a:cubicBezTo>
                  <a:pt x="10283" y="21600"/>
                  <a:pt x="10283" y="21600"/>
                  <a:pt x="10283" y="21600"/>
                </a:cubicBezTo>
                <a:cubicBezTo>
                  <a:pt x="10964" y="19839"/>
                  <a:pt x="10964" y="19839"/>
                  <a:pt x="10964" y="19839"/>
                </a:cubicBezTo>
                <a:cubicBezTo>
                  <a:pt x="11352" y="19827"/>
                  <a:pt x="11739" y="19804"/>
                  <a:pt x="12115" y="19745"/>
                </a:cubicBezTo>
                <a:cubicBezTo>
                  <a:pt x="13077" y="21400"/>
                  <a:pt x="13077" y="21400"/>
                  <a:pt x="13077" y="21400"/>
                </a:cubicBezTo>
                <a:cubicBezTo>
                  <a:pt x="14404" y="21025"/>
                  <a:pt x="14404" y="21025"/>
                  <a:pt x="14404" y="21025"/>
                </a:cubicBezTo>
                <a:cubicBezTo>
                  <a:pt x="14357" y="19111"/>
                  <a:pt x="14357" y="19111"/>
                  <a:pt x="14357" y="19111"/>
                </a:cubicBezTo>
                <a:cubicBezTo>
                  <a:pt x="14744" y="18947"/>
                  <a:pt x="15132" y="18747"/>
                  <a:pt x="15484" y="18536"/>
                </a:cubicBezTo>
                <a:cubicBezTo>
                  <a:pt x="16998" y="19663"/>
                  <a:pt x="16998" y="19663"/>
                  <a:pt x="16998" y="19663"/>
                </a:cubicBezTo>
                <a:cubicBezTo>
                  <a:pt x="18078" y="18806"/>
                  <a:pt x="18078" y="18806"/>
                  <a:pt x="18078" y="18806"/>
                </a:cubicBezTo>
                <a:cubicBezTo>
                  <a:pt x="17303" y="17080"/>
                  <a:pt x="17303" y="17080"/>
                  <a:pt x="17303" y="17080"/>
                </a:cubicBezTo>
                <a:cubicBezTo>
                  <a:pt x="17573" y="16799"/>
                  <a:pt x="17820" y="16505"/>
                  <a:pt x="18055" y="16200"/>
                </a:cubicBezTo>
                <a:cubicBezTo>
                  <a:pt x="19886" y="16670"/>
                  <a:pt x="19886" y="16670"/>
                  <a:pt x="19886" y="16670"/>
                </a:cubicBezTo>
                <a:cubicBezTo>
                  <a:pt x="20555" y="15472"/>
                  <a:pt x="20555" y="15472"/>
                  <a:pt x="20555" y="15472"/>
                </a:cubicBezTo>
                <a:cubicBezTo>
                  <a:pt x="19193" y="14169"/>
                  <a:pt x="19193" y="14169"/>
                  <a:pt x="19193" y="14169"/>
                </a:cubicBezTo>
                <a:cubicBezTo>
                  <a:pt x="19346" y="13770"/>
                  <a:pt x="19475" y="13371"/>
                  <a:pt x="19581" y="12960"/>
                </a:cubicBezTo>
                <a:lnTo>
                  <a:pt x="21447" y="12678"/>
                </a:lnTo>
                <a:close/>
                <a:moveTo>
                  <a:pt x="12690" y="17491"/>
                </a:moveTo>
                <a:cubicBezTo>
                  <a:pt x="8992" y="18536"/>
                  <a:pt x="5153" y="16388"/>
                  <a:pt x="4109" y="12690"/>
                </a:cubicBezTo>
                <a:cubicBezTo>
                  <a:pt x="3076" y="9004"/>
                  <a:pt x="5224" y="5153"/>
                  <a:pt x="8910" y="4120"/>
                </a:cubicBezTo>
                <a:cubicBezTo>
                  <a:pt x="12608" y="3076"/>
                  <a:pt x="16447" y="5224"/>
                  <a:pt x="17491" y="8922"/>
                </a:cubicBezTo>
                <a:cubicBezTo>
                  <a:pt x="18536" y="12608"/>
                  <a:pt x="16388" y="16447"/>
                  <a:pt x="12690" y="17491"/>
                </a:cubicBezTo>
                <a:close/>
              </a:path>
            </a:pathLst>
          </a:custGeom>
          <a:solidFill>
            <a:srgbClr val="EC6166"/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39c6e2d0a50_0_0"/>
          <p:cNvSpPr/>
          <p:nvPr/>
        </p:nvSpPr>
        <p:spPr>
          <a:xfrm rot="10800000" flipH="1">
            <a:off x="6049567" y="1557493"/>
            <a:ext cx="755942" cy="75594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447" y="12678"/>
                </a:moveTo>
                <a:cubicBezTo>
                  <a:pt x="21600" y="11317"/>
                  <a:pt x="21600" y="11317"/>
                  <a:pt x="21600" y="11317"/>
                </a:cubicBezTo>
                <a:cubicBezTo>
                  <a:pt x="19839" y="10636"/>
                  <a:pt x="19839" y="10636"/>
                  <a:pt x="19839" y="10636"/>
                </a:cubicBezTo>
                <a:cubicBezTo>
                  <a:pt x="19827" y="10260"/>
                  <a:pt x="19804" y="9873"/>
                  <a:pt x="19745" y="9485"/>
                </a:cubicBezTo>
                <a:cubicBezTo>
                  <a:pt x="21400" y="8523"/>
                  <a:pt x="21400" y="8523"/>
                  <a:pt x="21400" y="8523"/>
                </a:cubicBezTo>
                <a:cubicBezTo>
                  <a:pt x="21025" y="7208"/>
                  <a:pt x="21025" y="7208"/>
                  <a:pt x="21025" y="7208"/>
                </a:cubicBezTo>
                <a:cubicBezTo>
                  <a:pt x="19111" y="7255"/>
                  <a:pt x="19111" y="7255"/>
                  <a:pt x="19111" y="7255"/>
                </a:cubicBezTo>
                <a:cubicBezTo>
                  <a:pt x="18947" y="6856"/>
                  <a:pt x="18747" y="6480"/>
                  <a:pt x="18524" y="6116"/>
                </a:cubicBezTo>
                <a:cubicBezTo>
                  <a:pt x="19663" y="4602"/>
                  <a:pt x="19663" y="4602"/>
                  <a:pt x="19663" y="4602"/>
                </a:cubicBezTo>
                <a:cubicBezTo>
                  <a:pt x="18806" y="3533"/>
                  <a:pt x="18806" y="3533"/>
                  <a:pt x="18806" y="3533"/>
                </a:cubicBezTo>
                <a:cubicBezTo>
                  <a:pt x="17080" y="4297"/>
                  <a:pt x="17080" y="4297"/>
                  <a:pt x="17080" y="4297"/>
                </a:cubicBezTo>
                <a:cubicBezTo>
                  <a:pt x="16799" y="4038"/>
                  <a:pt x="16505" y="3780"/>
                  <a:pt x="16188" y="3557"/>
                </a:cubicBezTo>
                <a:cubicBezTo>
                  <a:pt x="16670" y="1726"/>
                  <a:pt x="16670" y="1726"/>
                  <a:pt x="16670" y="1726"/>
                </a:cubicBezTo>
                <a:cubicBezTo>
                  <a:pt x="15472" y="1057"/>
                  <a:pt x="15472" y="1057"/>
                  <a:pt x="15472" y="1057"/>
                </a:cubicBezTo>
                <a:cubicBezTo>
                  <a:pt x="14157" y="2418"/>
                  <a:pt x="14157" y="2418"/>
                  <a:pt x="14157" y="2418"/>
                </a:cubicBezTo>
                <a:cubicBezTo>
                  <a:pt x="13770" y="2266"/>
                  <a:pt x="13371" y="2125"/>
                  <a:pt x="12948" y="2031"/>
                </a:cubicBezTo>
                <a:cubicBezTo>
                  <a:pt x="12678" y="153"/>
                  <a:pt x="12678" y="153"/>
                  <a:pt x="12678" y="153"/>
                </a:cubicBezTo>
                <a:cubicBezTo>
                  <a:pt x="11317" y="0"/>
                  <a:pt x="11317" y="0"/>
                  <a:pt x="11317" y="0"/>
                </a:cubicBezTo>
                <a:cubicBezTo>
                  <a:pt x="10636" y="1773"/>
                  <a:pt x="10636" y="1773"/>
                  <a:pt x="10636" y="1773"/>
                </a:cubicBezTo>
                <a:cubicBezTo>
                  <a:pt x="10260" y="1773"/>
                  <a:pt x="9873" y="1808"/>
                  <a:pt x="9485" y="1867"/>
                </a:cubicBezTo>
                <a:cubicBezTo>
                  <a:pt x="8523" y="200"/>
                  <a:pt x="8523" y="200"/>
                  <a:pt x="8523" y="200"/>
                </a:cubicBezTo>
                <a:cubicBezTo>
                  <a:pt x="7196" y="575"/>
                  <a:pt x="7196" y="575"/>
                  <a:pt x="7196" y="575"/>
                </a:cubicBezTo>
                <a:cubicBezTo>
                  <a:pt x="7243" y="2500"/>
                  <a:pt x="7243" y="2500"/>
                  <a:pt x="7243" y="2500"/>
                </a:cubicBezTo>
                <a:cubicBezTo>
                  <a:pt x="6856" y="2665"/>
                  <a:pt x="6480" y="2864"/>
                  <a:pt x="6116" y="3076"/>
                </a:cubicBezTo>
                <a:cubicBezTo>
                  <a:pt x="4602" y="1949"/>
                  <a:pt x="4602" y="1949"/>
                  <a:pt x="4602" y="1949"/>
                </a:cubicBezTo>
                <a:cubicBezTo>
                  <a:pt x="3533" y="2806"/>
                  <a:pt x="3533" y="2806"/>
                  <a:pt x="3533" y="2806"/>
                </a:cubicBezTo>
                <a:cubicBezTo>
                  <a:pt x="4297" y="4531"/>
                  <a:pt x="4297" y="4531"/>
                  <a:pt x="4297" y="4531"/>
                </a:cubicBezTo>
                <a:cubicBezTo>
                  <a:pt x="4027" y="4813"/>
                  <a:pt x="3780" y="5107"/>
                  <a:pt x="3557" y="5412"/>
                </a:cubicBezTo>
                <a:cubicBezTo>
                  <a:pt x="1726" y="4930"/>
                  <a:pt x="1726" y="4930"/>
                  <a:pt x="1726" y="4930"/>
                </a:cubicBezTo>
                <a:cubicBezTo>
                  <a:pt x="1045" y="6128"/>
                  <a:pt x="1045" y="6128"/>
                  <a:pt x="1045" y="6128"/>
                </a:cubicBezTo>
                <a:cubicBezTo>
                  <a:pt x="2418" y="7443"/>
                  <a:pt x="2418" y="7443"/>
                  <a:pt x="2418" y="7443"/>
                </a:cubicBezTo>
                <a:cubicBezTo>
                  <a:pt x="2254" y="7842"/>
                  <a:pt x="2125" y="8241"/>
                  <a:pt x="2031" y="8652"/>
                </a:cubicBezTo>
                <a:cubicBezTo>
                  <a:pt x="153" y="8922"/>
                  <a:pt x="153" y="8922"/>
                  <a:pt x="153" y="8922"/>
                </a:cubicBezTo>
                <a:cubicBezTo>
                  <a:pt x="0" y="10295"/>
                  <a:pt x="0" y="10295"/>
                  <a:pt x="0" y="10295"/>
                </a:cubicBezTo>
                <a:cubicBezTo>
                  <a:pt x="1773" y="10964"/>
                  <a:pt x="1773" y="10964"/>
                  <a:pt x="1773" y="10964"/>
                </a:cubicBezTo>
                <a:cubicBezTo>
                  <a:pt x="1773" y="11352"/>
                  <a:pt x="1808" y="11739"/>
                  <a:pt x="1867" y="12115"/>
                </a:cubicBezTo>
                <a:cubicBezTo>
                  <a:pt x="200" y="13089"/>
                  <a:pt x="200" y="13089"/>
                  <a:pt x="200" y="13089"/>
                </a:cubicBezTo>
                <a:cubicBezTo>
                  <a:pt x="575" y="14404"/>
                  <a:pt x="575" y="14404"/>
                  <a:pt x="575" y="14404"/>
                </a:cubicBezTo>
                <a:cubicBezTo>
                  <a:pt x="2489" y="14357"/>
                  <a:pt x="2489" y="14357"/>
                  <a:pt x="2489" y="14357"/>
                </a:cubicBezTo>
                <a:cubicBezTo>
                  <a:pt x="2665" y="14756"/>
                  <a:pt x="2853" y="15132"/>
                  <a:pt x="3076" y="15496"/>
                </a:cubicBezTo>
                <a:cubicBezTo>
                  <a:pt x="1949" y="17010"/>
                  <a:pt x="1949" y="17010"/>
                  <a:pt x="1949" y="17010"/>
                </a:cubicBezTo>
                <a:cubicBezTo>
                  <a:pt x="2806" y="18078"/>
                  <a:pt x="2806" y="18078"/>
                  <a:pt x="2806" y="18078"/>
                </a:cubicBezTo>
                <a:cubicBezTo>
                  <a:pt x="4531" y="17303"/>
                  <a:pt x="4531" y="17303"/>
                  <a:pt x="4531" y="17303"/>
                </a:cubicBezTo>
                <a:cubicBezTo>
                  <a:pt x="4813" y="17573"/>
                  <a:pt x="5107" y="17820"/>
                  <a:pt x="5412" y="18055"/>
                </a:cubicBezTo>
                <a:cubicBezTo>
                  <a:pt x="4930" y="19886"/>
                  <a:pt x="4930" y="19886"/>
                  <a:pt x="4930" y="19886"/>
                </a:cubicBezTo>
                <a:cubicBezTo>
                  <a:pt x="6128" y="20555"/>
                  <a:pt x="6128" y="20555"/>
                  <a:pt x="6128" y="20555"/>
                </a:cubicBezTo>
                <a:cubicBezTo>
                  <a:pt x="7443" y="19193"/>
                  <a:pt x="7443" y="19193"/>
                  <a:pt x="7443" y="19193"/>
                </a:cubicBezTo>
                <a:cubicBezTo>
                  <a:pt x="7830" y="19346"/>
                  <a:pt x="8241" y="19475"/>
                  <a:pt x="8652" y="19581"/>
                </a:cubicBezTo>
                <a:cubicBezTo>
                  <a:pt x="8922" y="21447"/>
                  <a:pt x="8922" y="21447"/>
                  <a:pt x="8922" y="21447"/>
                </a:cubicBezTo>
                <a:cubicBezTo>
                  <a:pt x="10283" y="21600"/>
                  <a:pt x="10283" y="21600"/>
                  <a:pt x="10283" y="21600"/>
                </a:cubicBezTo>
                <a:cubicBezTo>
                  <a:pt x="10964" y="19839"/>
                  <a:pt x="10964" y="19839"/>
                  <a:pt x="10964" y="19839"/>
                </a:cubicBezTo>
                <a:cubicBezTo>
                  <a:pt x="11352" y="19827"/>
                  <a:pt x="11739" y="19804"/>
                  <a:pt x="12115" y="19745"/>
                </a:cubicBezTo>
                <a:cubicBezTo>
                  <a:pt x="13077" y="21400"/>
                  <a:pt x="13077" y="21400"/>
                  <a:pt x="13077" y="21400"/>
                </a:cubicBezTo>
                <a:cubicBezTo>
                  <a:pt x="14404" y="21025"/>
                  <a:pt x="14404" y="21025"/>
                  <a:pt x="14404" y="21025"/>
                </a:cubicBezTo>
                <a:cubicBezTo>
                  <a:pt x="14357" y="19111"/>
                  <a:pt x="14357" y="19111"/>
                  <a:pt x="14357" y="19111"/>
                </a:cubicBezTo>
                <a:cubicBezTo>
                  <a:pt x="14744" y="18947"/>
                  <a:pt x="15132" y="18747"/>
                  <a:pt x="15484" y="18536"/>
                </a:cubicBezTo>
                <a:cubicBezTo>
                  <a:pt x="16998" y="19663"/>
                  <a:pt x="16998" y="19663"/>
                  <a:pt x="16998" y="19663"/>
                </a:cubicBezTo>
                <a:cubicBezTo>
                  <a:pt x="18078" y="18806"/>
                  <a:pt x="18078" y="18806"/>
                  <a:pt x="18078" y="18806"/>
                </a:cubicBezTo>
                <a:cubicBezTo>
                  <a:pt x="17303" y="17080"/>
                  <a:pt x="17303" y="17080"/>
                  <a:pt x="17303" y="17080"/>
                </a:cubicBezTo>
                <a:cubicBezTo>
                  <a:pt x="17573" y="16799"/>
                  <a:pt x="17820" y="16505"/>
                  <a:pt x="18055" y="16200"/>
                </a:cubicBezTo>
                <a:cubicBezTo>
                  <a:pt x="19886" y="16670"/>
                  <a:pt x="19886" y="16670"/>
                  <a:pt x="19886" y="16670"/>
                </a:cubicBezTo>
                <a:cubicBezTo>
                  <a:pt x="20555" y="15472"/>
                  <a:pt x="20555" y="15472"/>
                  <a:pt x="20555" y="15472"/>
                </a:cubicBezTo>
                <a:cubicBezTo>
                  <a:pt x="19193" y="14169"/>
                  <a:pt x="19193" y="14169"/>
                  <a:pt x="19193" y="14169"/>
                </a:cubicBezTo>
                <a:cubicBezTo>
                  <a:pt x="19346" y="13770"/>
                  <a:pt x="19475" y="13371"/>
                  <a:pt x="19581" y="12960"/>
                </a:cubicBezTo>
                <a:lnTo>
                  <a:pt x="21447" y="12678"/>
                </a:lnTo>
                <a:close/>
                <a:moveTo>
                  <a:pt x="12690" y="17491"/>
                </a:moveTo>
                <a:cubicBezTo>
                  <a:pt x="8992" y="18536"/>
                  <a:pt x="5153" y="16388"/>
                  <a:pt x="4109" y="12690"/>
                </a:cubicBezTo>
                <a:cubicBezTo>
                  <a:pt x="3076" y="9004"/>
                  <a:pt x="5224" y="5153"/>
                  <a:pt x="8910" y="4120"/>
                </a:cubicBezTo>
                <a:cubicBezTo>
                  <a:pt x="12608" y="3076"/>
                  <a:pt x="16447" y="5224"/>
                  <a:pt x="17491" y="8922"/>
                </a:cubicBezTo>
                <a:cubicBezTo>
                  <a:pt x="18536" y="12608"/>
                  <a:pt x="16388" y="16447"/>
                  <a:pt x="12690" y="174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39c6e2d0a50_0_0"/>
          <p:cNvSpPr/>
          <p:nvPr/>
        </p:nvSpPr>
        <p:spPr>
          <a:xfrm>
            <a:off x="5397823" y="1992331"/>
            <a:ext cx="993530" cy="99353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82172" y="20631"/>
                </a:moveTo>
                <a:lnTo>
                  <a:pt x="93317" y="10640"/>
                </a:lnTo>
                <a:lnTo>
                  <a:pt x="102824" y="18618"/>
                </a:lnTo>
                <a:lnTo>
                  <a:pt x="94921" y="31328"/>
                </a:lnTo>
                <a:lnTo>
                  <a:pt x="94921" y="31328"/>
                </a:lnTo>
                <a:cubicBezTo>
                  <a:pt x="98060" y="35151"/>
                  <a:pt x="100550" y="39464"/>
                  <a:pt x="102291" y="44093"/>
                </a:cubicBezTo>
                <a:lnTo>
                  <a:pt x="117250" y="43604"/>
                </a:lnTo>
                <a:lnTo>
                  <a:pt x="119405" y="55827"/>
                </a:lnTo>
                <a:lnTo>
                  <a:pt x="105181" y="60483"/>
                </a:lnTo>
                <a:cubicBezTo>
                  <a:pt x="105128" y="65429"/>
                  <a:pt x="104263" y="70333"/>
                  <a:pt x="102621" y="74999"/>
                </a:cubicBezTo>
                <a:lnTo>
                  <a:pt x="114395" y="84239"/>
                </a:lnTo>
                <a:lnTo>
                  <a:pt x="108189" y="94988"/>
                </a:lnTo>
                <a:lnTo>
                  <a:pt x="94300" y="89412"/>
                </a:lnTo>
                <a:cubicBezTo>
                  <a:pt x="91080" y="93167"/>
                  <a:pt x="87266" y="96368"/>
                  <a:pt x="83009" y="98886"/>
                </a:cubicBezTo>
                <a:lnTo>
                  <a:pt x="86088" y="113533"/>
                </a:lnTo>
                <a:lnTo>
                  <a:pt x="74426" y="117778"/>
                </a:lnTo>
                <a:lnTo>
                  <a:pt x="67370" y="104578"/>
                </a:lnTo>
                <a:cubicBezTo>
                  <a:pt x="62490" y="105385"/>
                  <a:pt x="57510" y="105385"/>
                  <a:pt x="52630" y="104578"/>
                </a:cubicBezTo>
                <a:lnTo>
                  <a:pt x="45574" y="117778"/>
                </a:lnTo>
                <a:lnTo>
                  <a:pt x="33912" y="113533"/>
                </a:lnTo>
                <a:lnTo>
                  <a:pt x="36991" y="98886"/>
                </a:lnTo>
                <a:cubicBezTo>
                  <a:pt x="32734" y="96368"/>
                  <a:pt x="28920" y="93167"/>
                  <a:pt x="25700" y="89412"/>
                </a:cubicBezTo>
                <a:lnTo>
                  <a:pt x="11811" y="94988"/>
                </a:lnTo>
                <a:lnTo>
                  <a:pt x="5605" y="84239"/>
                </a:lnTo>
                <a:lnTo>
                  <a:pt x="17379" y="74999"/>
                </a:lnTo>
                <a:cubicBezTo>
                  <a:pt x="15737" y="70333"/>
                  <a:pt x="14872" y="65429"/>
                  <a:pt x="14819" y="60483"/>
                </a:cubicBezTo>
                <a:lnTo>
                  <a:pt x="595" y="55827"/>
                </a:lnTo>
                <a:lnTo>
                  <a:pt x="2750" y="43604"/>
                </a:lnTo>
                <a:lnTo>
                  <a:pt x="17709" y="44093"/>
                </a:lnTo>
                <a:lnTo>
                  <a:pt x="17709" y="44093"/>
                </a:lnTo>
                <a:cubicBezTo>
                  <a:pt x="19450" y="39464"/>
                  <a:pt x="21940" y="35151"/>
                  <a:pt x="25079" y="31328"/>
                </a:cubicBezTo>
                <a:lnTo>
                  <a:pt x="17176" y="18618"/>
                </a:lnTo>
                <a:lnTo>
                  <a:pt x="26683" y="10640"/>
                </a:lnTo>
                <a:lnTo>
                  <a:pt x="37828" y="20631"/>
                </a:lnTo>
                <a:cubicBezTo>
                  <a:pt x="42138" y="18203"/>
                  <a:pt x="46817" y="16500"/>
                  <a:pt x="51679" y="15589"/>
                </a:cubicBezTo>
                <a:lnTo>
                  <a:pt x="53794" y="773"/>
                </a:lnTo>
                <a:lnTo>
                  <a:pt x="66206" y="773"/>
                </a:lnTo>
                <a:lnTo>
                  <a:pt x="68321" y="15589"/>
                </a:lnTo>
                <a:lnTo>
                  <a:pt x="68321" y="15589"/>
                </a:lnTo>
                <a:cubicBezTo>
                  <a:pt x="73183" y="16500"/>
                  <a:pt x="77862" y="18203"/>
                  <a:pt x="82172" y="20631"/>
                </a:cubicBezTo>
                <a:close/>
              </a:path>
            </a:pathLst>
          </a:custGeom>
          <a:solidFill>
            <a:srgbClr val="BFBFBF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39c6e2d0a50_0_0"/>
          <p:cNvSpPr/>
          <p:nvPr/>
        </p:nvSpPr>
        <p:spPr>
          <a:xfrm>
            <a:off x="6863945" y="1688793"/>
            <a:ext cx="786897" cy="78689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82172" y="20631"/>
                </a:moveTo>
                <a:lnTo>
                  <a:pt x="93317" y="10640"/>
                </a:lnTo>
                <a:lnTo>
                  <a:pt x="102824" y="18618"/>
                </a:lnTo>
                <a:lnTo>
                  <a:pt x="94921" y="31328"/>
                </a:lnTo>
                <a:lnTo>
                  <a:pt x="94921" y="31328"/>
                </a:lnTo>
                <a:cubicBezTo>
                  <a:pt x="98060" y="35151"/>
                  <a:pt x="100550" y="39464"/>
                  <a:pt x="102291" y="44093"/>
                </a:cubicBezTo>
                <a:lnTo>
                  <a:pt x="117250" y="43604"/>
                </a:lnTo>
                <a:lnTo>
                  <a:pt x="119405" y="55827"/>
                </a:lnTo>
                <a:lnTo>
                  <a:pt x="105181" y="60483"/>
                </a:lnTo>
                <a:cubicBezTo>
                  <a:pt x="105128" y="65429"/>
                  <a:pt x="104263" y="70333"/>
                  <a:pt x="102621" y="74999"/>
                </a:cubicBezTo>
                <a:lnTo>
                  <a:pt x="114395" y="84239"/>
                </a:lnTo>
                <a:lnTo>
                  <a:pt x="108189" y="94988"/>
                </a:lnTo>
                <a:lnTo>
                  <a:pt x="94300" y="89412"/>
                </a:lnTo>
                <a:cubicBezTo>
                  <a:pt x="91080" y="93167"/>
                  <a:pt x="87266" y="96368"/>
                  <a:pt x="83009" y="98886"/>
                </a:cubicBezTo>
                <a:lnTo>
                  <a:pt x="86088" y="113533"/>
                </a:lnTo>
                <a:lnTo>
                  <a:pt x="74426" y="117778"/>
                </a:lnTo>
                <a:lnTo>
                  <a:pt x="67370" y="104578"/>
                </a:lnTo>
                <a:cubicBezTo>
                  <a:pt x="62490" y="105385"/>
                  <a:pt x="57510" y="105385"/>
                  <a:pt x="52630" y="104578"/>
                </a:cubicBezTo>
                <a:lnTo>
                  <a:pt x="45574" y="117778"/>
                </a:lnTo>
                <a:lnTo>
                  <a:pt x="33912" y="113533"/>
                </a:lnTo>
                <a:lnTo>
                  <a:pt x="36991" y="98886"/>
                </a:lnTo>
                <a:cubicBezTo>
                  <a:pt x="32734" y="96368"/>
                  <a:pt x="28920" y="93167"/>
                  <a:pt x="25700" y="89412"/>
                </a:cubicBezTo>
                <a:lnTo>
                  <a:pt x="11811" y="94988"/>
                </a:lnTo>
                <a:lnTo>
                  <a:pt x="5605" y="84239"/>
                </a:lnTo>
                <a:lnTo>
                  <a:pt x="17379" y="74999"/>
                </a:lnTo>
                <a:cubicBezTo>
                  <a:pt x="15737" y="70333"/>
                  <a:pt x="14872" y="65429"/>
                  <a:pt x="14819" y="60483"/>
                </a:cubicBezTo>
                <a:lnTo>
                  <a:pt x="595" y="55827"/>
                </a:lnTo>
                <a:lnTo>
                  <a:pt x="2750" y="43604"/>
                </a:lnTo>
                <a:lnTo>
                  <a:pt x="17709" y="44093"/>
                </a:lnTo>
                <a:lnTo>
                  <a:pt x="17709" y="44093"/>
                </a:lnTo>
                <a:cubicBezTo>
                  <a:pt x="19450" y="39464"/>
                  <a:pt x="21940" y="35151"/>
                  <a:pt x="25079" y="31328"/>
                </a:cubicBezTo>
                <a:lnTo>
                  <a:pt x="17176" y="18618"/>
                </a:lnTo>
                <a:lnTo>
                  <a:pt x="26683" y="10640"/>
                </a:lnTo>
                <a:lnTo>
                  <a:pt x="37828" y="20631"/>
                </a:lnTo>
                <a:cubicBezTo>
                  <a:pt x="42138" y="18203"/>
                  <a:pt x="46817" y="16500"/>
                  <a:pt x="51679" y="15589"/>
                </a:cubicBezTo>
                <a:lnTo>
                  <a:pt x="53794" y="773"/>
                </a:lnTo>
                <a:lnTo>
                  <a:pt x="66206" y="773"/>
                </a:lnTo>
                <a:lnTo>
                  <a:pt x="68321" y="15589"/>
                </a:lnTo>
                <a:lnTo>
                  <a:pt x="68321" y="15589"/>
                </a:lnTo>
                <a:cubicBezTo>
                  <a:pt x="73183" y="16500"/>
                  <a:pt x="77862" y="18203"/>
                  <a:pt x="82172" y="20631"/>
                </a:cubicBezTo>
                <a:close/>
              </a:path>
            </a:pathLst>
          </a:custGeom>
          <a:solidFill>
            <a:schemeClr val="accent5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39c6e2d0a50_0_0"/>
          <p:cNvSpPr/>
          <p:nvPr/>
        </p:nvSpPr>
        <p:spPr>
          <a:xfrm>
            <a:off x="4567975" y="1711159"/>
            <a:ext cx="649064" cy="649065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5885" y="18154"/>
                </a:moveTo>
                <a:cubicBezTo>
                  <a:pt x="15212" y="17860"/>
                  <a:pt x="14498" y="17860"/>
                  <a:pt x="13868" y="18154"/>
                </a:cubicBezTo>
                <a:cubicBezTo>
                  <a:pt x="12775" y="18574"/>
                  <a:pt x="12145" y="19625"/>
                  <a:pt x="12229" y="20760"/>
                </a:cubicBezTo>
                <a:cubicBezTo>
                  <a:pt x="12271" y="21012"/>
                  <a:pt x="12313" y="21264"/>
                  <a:pt x="12397" y="21474"/>
                </a:cubicBezTo>
                <a:cubicBezTo>
                  <a:pt x="11851" y="21558"/>
                  <a:pt x="11346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0296" y="21600"/>
                  <a:pt x="9749" y="21558"/>
                  <a:pt x="9245" y="21474"/>
                </a:cubicBezTo>
                <a:cubicBezTo>
                  <a:pt x="9455" y="20844"/>
                  <a:pt x="9455" y="20171"/>
                  <a:pt x="9203" y="19541"/>
                </a:cubicBezTo>
                <a:cubicBezTo>
                  <a:pt x="8909" y="18911"/>
                  <a:pt x="8405" y="18406"/>
                  <a:pt x="7774" y="18154"/>
                </a:cubicBezTo>
                <a:cubicBezTo>
                  <a:pt x="7102" y="17860"/>
                  <a:pt x="6388" y="17860"/>
                  <a:pt x="5757" y="18154"/>
                </a:cubicBezTo>
                <a:cubicBezTo>
                  <a:pt x="5379" y="18280"/>
                  <a:pt x="5043" y="18532"/>
                  <a:pt x="4749" y="18868"/>
                </a:cubicBezTo>
                <a:cubicBezTo>
                  <a:pt x="4581" y="19037"/>
                  <a:pt x="4454" y="19247"/>
                  <a:pt x="4370" y="19457"/>
                </a:cubicBezTo>
                <a:cubicBezTo>
                  <a:pt x="3950" y="19163"/>
                  <a:pt x="3530" y="18826"/>
                  <a:pt x="3152" y="18448"/>
                </a:cubicBezTo>
                <a:cubicBezTo>
                  <a:pt x="3152" y="18448"/>
                  <a:pt x="3152" y="18448"/>
                  <a:pt x="3152" y="18448"/>
                </a:cubicBezTo>
                <a:cubicBezTo>
                  <a:pt x="2774" y="18070"/>
                  <a:pt x="2437" y="17650"/>
                  <a:pt x="2143" y="17230"/>
                </a:cubicBezTo>
                <a:cubicBezTo>
                  <a:pt x="2732" y="16977"/>
                  <a:pt x="3194" y="16473"/>
                  <a:pt x="3488" y="15843"/>
                </a:cubicBezTo>
                <a:cubicBezTo>
                  <a:pt x="3740" y="15212"/>
                  <a:pt x="3740" y="14498"/>
                  <a:pt x="3488" y="13826"/>
                </a:cubicBezTo>
                <a:cubicBezTo>
                  <a:pt x="3026" y="12775"/>
                  <a:pt x="1975" y="12145"/>
                  <a:pt x="840" y="12229"/>
                </a:cubicBezTo>
                <a:cubicBezTo>
                  <a:pt x="588" y="12229"/>
                  <a:pt x="336" y="12271"/>
                  <a:pt x="126" y="12355"/>
                </a:cubicBezTo>
                <a:cubicBezTo>
                  <a:pt x="42" y="11851"/>
                  <a:pt x="0" y="11346"/>
                  <a:pt x="0" y="1080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10254"/>
                  <a:pt x="42" y="9749"/>
                  <a:pt x="126" y="9203"/>
                </a:cubicBezTo>
                <a:cubicBezTo>
                  <a:pt x="756" y="9455"/>
                  <a:pt x="1429" y="9455"/>
                  <a:pt x="2059" y="9203"/>
                </a:cubicBezTo>
                <a:cubicBezTo>
                  <a:pt x="2689" y="8909"/>
                  <a:pt x="3194" y="8405"/>
                  <a:pt x="3488" y="7774"/>
                </a:cubicBezTo>
                <a:cubicBezTo>
                  <a:pt x="3908" y="6682"/>
                  <a:pt x="3614" y="5505"/>
                  <a:pt x="2732" y="4749"/>
                </a:cubicBezTo>
                <a:cubicBezTo>
                  <a:pt x="2563" y="4581"/>
                  <a:pt x="2353" y="4454"/>
                  <a:pt x="2143" y="4370"/>
                </a:cubicBezTo>
                <a:cubicBezTo>
                  <a:pt x="2437" y="3908"/>
                  <a:pt x="2774" y="3530"/>
                  <a:pt x="3152" y="3152"/>
                </a:cubicBezTo>
                <a:cubicBezTo>
                  <a:pt x="3152" y="3152"/>
                  <a:pt x="3152" y="3152"/>
                  <a:pt x="3152" y="3152"/>
                </a:cubicBezTo>
                <a:cubicBezTo>
                  <a:pt x="3530" y="2774"/>
                  <a:pt x="3950" y="2437"/>
                  <a:pt x="4370" y="2101"/>
                </a:cubicBezTo>
                <a:cubicBezTo>
                  <a:pt x="4623" y="2732"/>
                  <a:pt x="5127" y="3194"/>
                  <a:pt x="5757" y="3446"/>
                </a:cubicBezTo>
                <a:cubicBezTo>
                  <a:pt x="5925" y="3530"/>
                  <a:pt x="6093" y="3572"/>
                  <a:pt x="6261" y="3614"/>
                </a:cubicBezTo>
                <a:cubicBezTo>
                  <a:pt x="6766" y="3698"/>
                  <a:pt x="7270" y="3656"/>
                  <a:pt x="7774" y="3446"/>
                </a:cubicBezTo>
                <a:cubicBezTo>
                  <a:pt x="7774" y="3446"/>
                  <a:pt x="7774" y="3446"/>
                  <a:pt x="7774" y="3446"/>
                </a:cubicBezTo>
                <a:cubicBezTo>
                  <a:pt x="8825" y="3026"/>
                  <a:pt x="9497" y="1975"/>
                  <a:pt x="9371" y="798"/>
                </a:cubicBezTo>
                <a:cubicBezTo>
                  <a:pt x="9371" y="714"/>
                  <a:pt x="9371" y="630"/>
                  <a:pt x="9329" y="546"/>
                </a:cubicBezTo>
                <a:cubicBezTo>
                  <a:pt x="9329" y="378"/>
                  <a:pt x="9287" y="252"/>
                  <a:pt x="9245" y="84"/>
                </a:cubicBezTo>
                <a:cubicBezTo>
                  <a:pt x="9749" y="42"/>
                  <a:pt x="102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1346" y="0"/>
                  <a:pt x="11851" y="42"/>
                  <a:pt x="12397" y="84"/>
                </a:cubicBezTo>
                <a:cubicBezTo>
                  <a:pt x="12145" y="714"/>
                  <a:pt x="12145" y="1429"/>
                  <a:pt x="12439" y="2017"/>
                </a:cubicBezTo>
                <a:cubicBezTo>
                  <a:pt x="12691" y="2689"/>
                  <a:pt x="13195" y="3194"/>
                  <a:pt x="13868" y="3446"/>
                </a:cubicBezTo>
                <a:cubicBezTo>
                  <a:pt x="14498" y="3740"/>
                  <a:pt x="15212" y="3740"/>
                  <a:pt x="15885" y="3446"/>
                </a:cubicBezTo>
                <a:cubicBezTo>
                  <a:pt x="15885" y="3446"/>
                  <a:pt x="15885" y="3446"/>
                  <a:pt x="15885" y="3446"/>
                </a:cubicBezTo>
                <a:cubicBezTo>
                  <a:pt x="16263" y="3320"/>
                  <a:pt x="16599" y="3068"/>
                  <a:pt x="16851" y="2732"/>
                </a:cubicBezTo>
                <a:cubicBezTo>
                  <a:pt x="17019" y="2563"/>
                  <a:pt x="17146" y="2353"/>
                  <a:pt x="17272" y="2101"/>
                </a:cubicBezTo>
                <a:cubicBezTo>
                  <a:pt x="17692" y="2437"/>
                  <a:pt x="18070" y="2774"/>
                  <a:pt x="18448" y="3152"/>
                </a:cubicBezTo>
                <a:cubicBezTo>
                  <a:pt x="18448" y="3152"/>
                  <a:pt x="18448" y="3152"/>
                  <a:pt x="18448" y="3152"/>
                </a:cubicBezTo>
                <a:cubicBezTo>
                  <a:pt x="18826" y="3530"/>
                  <a:pt x="19163" y="3908"/>
                  <a:pt x="19499" y="4370"/>
                </a:cubicBezTo>
                <a:cubicBezTo>
                  <a:pt x="18868" y="4623"/>
                  <a:pt x="18406" y="5127"/>
                  <a:pt x="18154" y="5757"/>
                </a:cubicBezTo>
                <a:cubicBezTo>
                  <a:pt x="17860" y="6388"/>
                  <a:pt x="17860" y="7102"/>
                  <a:pt x="18154" y="7774"/>
                </a:cubicBezTo>
                <a:cubicBezTo>
                  <a:pt x="18574" y="8825"/>
                  <a:pt x="19667" y="9455"/>
                  <a:pt x="20802" y="9371"/>
                </a:cubicBezTo>
                <a:cubicBezTo>
                  <a:pt x="21054" y="9371"/>
                  <a:pt x="21264" y="9287"/>
                  <a:pt x="21516" y="9203"/>
                </a:cubicBezTo>
                <a:cubicBezTo>
                  <a:pt x="21600" y="9749"/>
                  <a:pt x="21600" y="10254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1600" y="11346"/>
                  <a:pt x="21600" y="11851"/>
                  <a:pt x="21516" y="12355"/>
                </a:cubicBezTo>
                <a:cubicBezTo>
                  <a:pt x="20886" y="12145"/>
                  <a:pt x="20213" y="12145"/>
                  <a:pt x="19583" y="12397"/>
                </a:cubicBezTo>
                <a:cubicBezTo>
                  <a:pt x="18911" y="12691"/>
                  <a:pt x="18406" y="13195"/>
                  <a:pt x="18154" y="13826"/>
                </a:cubicBezTo>
                <a:cubicBezTo>
                  <a:pt x="17692" y="14876"/>
                  <a:pt x="17986" y="16095"/>
                  <a:pt x="18868" y="16851"/>
                </a:cubicBezTo>
                <a:cubicBezTo>
                  <a:pt x="19079" y="17019"/>
                  <a:pt x="19247" y="17146"/>
                  <a:pt x="19499" y="17230"/>
                </a:cubicBezTo>
                <a:cubicBezTo>
                  <a:pt x="19163" y="17650"/>
                  <a:pt x="18826" y="18070"/>
                  <a:pt x="18448" y="18448"/>
                </a:cubicBezTo>
                <a:cubicBezTo>
                  <a:pt x="18448" y="18448"/>
                  <a:pt x="18448" y="18448"/>
                  <a:pt x="18448" y="18448"/>
                </a:cubicBezTo>
                <a:cubicBezTo>
                  <a:pt x="18070" y="18826"/>
                  <a:pt x="17692" y="19163"/>
                  <a:pt x="17272" y="19457"/>
                </a:cubicBezTo>
                <a:cubicBezTo>
                  <a:pt x="16977" y="18868"/>
                  <a:pt x="16473" y="18406"/>
                  <a:pt x="15885" y="18154"/>
                </a:cubicBezTo>
                <a:close/>
              </a:path>
            </a:pathLst>
          </a:custGeom>
          <a:solidFill>
            <a:srgbClr val="5987B9"/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39c6e2d0a50_0_0"/>
          <p:cNvSpPr/>
          <p:nvPr/>
        </p:nvSpPr>
        <p:spPr>
          <a:xfrm>
            <a:off x="6566645" y="2541368"/>
            <a:ext cx="414156" cy="4141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5885" y="18154"/>
                </a:moveTo>
                <a:cubicBezTo>
                  <a:pt x="15212" y="17860"/>
                  <a:pt x="14498" y="17860"/>
                  <a:pt x="13868" y="18154"/>
                </a:cubicBezTo>
                <a:cubicBezTo>
                  <a:pt x="12775" y="18574"/>
                  <a:pt x="12145" y="19625"/>
                  <a:pt x="12229" y="20760"/>
                </a:cubicBezTo>
                <a:cubicBezTo>
                  <a:pt x="12271" y="21012"/>
                  <a:pt x="12313" y="21264"/>
                  <a:pt x="12397" y="21474"/>
                </a:cubicBezTo>
                <a:cubicBezTo>
                  <a:pt x="11851" y="21558"/>
                  <a:pt x="11346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0296" y="21600"/>
                  <a:pt x="9749" y="21558"/>
                  <a:pt x="9245" y="21474"/>
                </a:cubicBezTo>
                <a:cubicBezTo>
                  <a:pt x="9455" y="20844"/>
                  <a:pt x="9455" y="20171"/>
                  <a:pt x="9203" y="19541"/>
                </a:cubicBezTo>
                <a:cubicBezTo>
                  <a:pt x="8909" y="18911"/>
                  <a:pt x="8405" y="18406"/>
                  <a:pt x="7774" y="18154"/>
                </a:cubicBezTo>
                <a:cubicBezTo>
                  <a:pt x="7102" y="17860"/>
                  <a:pt x="6388" y="17860"/>
                  <a:pt x="5757" y="18154"/>
                </a:cubicBezTo>
                <a:cubicBezTo>
                  <a:pt x="5379" y="18280"/>
                  <a:pt x="5043" y="18532"/>
                  <a:pt x="4749" y="18868"/>
                </a:cubicBezTo>
                <a:cubicBezTo>
                  <a:pt x="4581" y="19037"/>
                  <a:pt x="4454" y="19247"/>
                  <a:pt x="4370" y="19457"/>
                </a:cubicBezTo>
                <a:cubicBezTo>
                  <a:pt x="3950" y="19163"/>
                  <a:pt x="3530" y="18826"/>
                  <a:pt x="3152" y="18448"/>
                </a:cubicBezTo>
                <a:cubicBezTo>
                  <a:pt x="3152" y="18448"/>
                  <a:pt x="3152" y="18448"/>
                  <a:pt x="3152" y="18448"/>
                </a:cubicBezTo>
                <a:cubicBezTo>
                  <a:pt x="2774" y="18070"/>
                  <a:pt x="2437" y="17650"/>
                  <a:pt x="2143" y="17230"/>
                </a:cubicBezTo>
                <a:cubicBezTo>
                  <a:pt x="2732" y="16977"/>
                  <a:pt x="3194" y="16473"/>
                  <a:pt x="3488" y="15843"/>
                </a:cubicBezTo>
                <a:cubicBezTo>
                  <a:pt x="3740" y="15212"/>
                  <a:pt x="3740" y="14498"/>
                  <a:pt x="3488" y="13826"/>
                </a:cubicBezTo>
                <a:cubicBezTo>
                  <a:pt x="3026" y="12775"/>
                  <a:pt x="1975" y="12145"/>
                  <a:pt x="840" y="12229"/>
                </a:cubicBezTo>
                <a:cubicBezTo>
                  <a:pt x="588" y="12229"/>
                  <a:pt x="336" y="12271"/>
                  <a:pt x="126" y="12355"/>
                </a:cubicBezTo>
                <a:cubicBezTo>
                  <a:pt x="42" y="11851"/>
                  <a:pt x="0" y="11346"/>
                  <a:pt x="0" y="1080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10254"/>
                  <a:pt x="42" y="9749"/>
                  <a:pt x="126" y="9203"/>
                </a:cubicBezTo>
                <a:cubicBezTo>
                  <a:pt x="756" y="9455"/>
                  <a:pt x="1429" y="9455"/>
                  <a:pt x="2059" y="9203"/>
                </a:cubicBezTo>
                <a:cubicBezTo>
                  <a:pt x="2689" y="8909"/>
                  <a:pt x="3194" y="8405"/>
                  <a:pt x="3488" y="7774"/>
                </a:cubicBezTo>
                <a:cubicBezTo>
                  <a:pt x="3908" y="6682"/>
                  <a:pt x="3614" y="5505"/>
                  <a:pt x="2732" y="4749"/>
                </a:cubicBezTo>
                <a:cubicBezTo>
                  <a:pt x="2563" y="4581"/>
                  <a:pt x="2353" y="4454"/>
                  <a:pt x="2143" y="4370"/>
                </a:cubicBezTo>
                <a:cubicBezTo>
                  <a:pt x="2437" y="3908"/>
                  <a:pt x="2774" y="3530"/>
                  <a:pt x="3152" y="3152"/>
                </a:cubicBezTo>
                <a:cubicBezTo>
                  <a:pt x="3152" y="3152"/>
                  <a:pt x="3152" y="3152"/>
                  <a:pt x="3152" y="3152"/>
                </a:cubicBezTo>
                <a:cubicBezTo>
                  <a:pt x="3530" y="2774"/>
                  <a:pt x="3950" y="2437"/>
                  <a:pt x="4370" y="2101"/>
                </a:cubicBezTo>
                <a:cubicBezTo>
                  <a:pt x="4623" y="2732"/>
                  <a:pt x="5127" y="3194"/>
                  <a:pt x="5757" y="3446"/>
                </a:cubicBezTo>
                <a:cubicBezTo>
                  <a:pt x="5925" y="3530"/>
                  <a:pt x="6093" y="3572"/>
                  <a:pt x="6261" y="3614"/>
                </a:cubicBezTo>
                <a:cubicBezTo>
                  <a:pt x="6766" y="3698"/>
                  <a:pt x="7270" y="3656"/>
                  <a:pt x="7774" y="3446"/>
                </a:cubicBezTo>
                <a:cubicBezTo>
                  <a:pt x="7774" y="3446"/>
                  <a:pt x="7774" y="3446"/>
                  <a:pt x="7774" y="3446"/>
                </a:cubicBezTo>
                <a:cubicBezTo>
                  <a:pt x="8825" y="3026"/>
                  <a:pt x="9497" y="1975"/>
                  <a:pt x="9371" y="798"/>
                </a:cubicBezTo>
                <a:cubicBezTo>
                  <a:pt x="9371" y="714"/>
                  <a:pt x="9371" y="630"/>
                  <a:pt x="9329" y="546"/>
                </a:cubicBezTo>
                <a:cubicBezTo>
                  <a:pt x="9329" y="378"/>
                  <a:pt x="9287" y="252"/>
                  <a:pt x="9245" y="84"/>
                </a:cubicBezTo>
                <a:cubicBezTo>
                  <a:pt x="9749" y="42"/>
                  <a:pt x="102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1346" y="0"/>
                  <a:pt x="11851" y="42"/>
                  <a:pt x="12397" y="84"/>
                </a:cubicBezTo>
                <a:cubicBezTo>
                  <a:pt x="12145" y="714"/>
                  <a:pt x="12145" y="1429"/>
                  <a:pt x="12439" y="2017"/>
                </a:cubicBezTo>
                <a:cubicBezTo>
                  <a:pt x="12691" y="2689"/>
                  <a:pt x="13195" y="3194"/>
                  <a:pt x="13868" y="3446"/>
                </a:cubicBezTo>
                <a:cubicBezTo>
                  <a:pt x="14498" y="3740"/>
                  <a:pt x="15212" y="3740"/>
                  <a:pt x="15885" y="3446"/>
                </a:cubicBezTo>
                <a:cubicBezTo>
                  <a:pt x="15885" y="3446"/>
                  <a:pt x="15885" y="3446"/>
                  <a:pt x="15885" y="3446"/>
                </a:cubicBezTo>
                <a:cubicBezTo>
                  <a:pt x="16263" y="3320"/>
                  <a:pt x="16599" y="3068"/>
                  <a:pt x="16851" y="2732"/>
                </a:cubicBezTo>
                <a:cubicBezTo>
                  <a:pt x="17019" y="2563"/>
                  <a:pt x="17146" y="2353"/>
                  <a:pt x="17272" y="2101"/>
                </a:cubicBezTo>
                <a:cubicBezTo>
                  <a:pt x="17692" y="2437"/>
                  <a:pt x="18070" y="2774"/>
                  <a:pt x="18448" y="3152"/>
                </a:cubicBezTo>
                <a:cubicBezTo>
                  <a:pt x="18448" y="3152"/>
                  <a:pt x="18448" y="3152"/>
                  <a:pt x="18448" y="3152"/>
                </a:cubicBezTo>
                <a:cubicBezTo>
                  <a:pt x="18826" y="3530"/>
                  <a:pt x="19163" y="3908"/>
                  <a:pt x="19499" y="4370"/>
                </a:cubicBezTo>
                <a:cubicBezTo>
                  <a:pt x="18868" y="4623"/>
                  <a:pt x="18406" y="5127"/>
                  <a:pt x="18154" y="5757"/>
                </a:cubicBezTo>
                <a:cubicBezTo>
                  <a:pt x="17860" y="6388"/>
                  <a:pt x="17860" y="7102"/>
                  <a:pt x="18154" y="7774"/>
                </a:cubicBezTo>
                <a:cubicBezTo>
                  <a:pt x="18574" y="8825"/>
                  <a:pt x="19667" y="9455"/>
                  <a:pt x="20802" y="9371"/>
                </a:cubicBezTo>
                <a:cubicBezTo>
                  <a:pt x="21054" y="9371"/>
                  <a:pt x="21264" y="9287"/>
                  <a:pt x="21516" y="9203"/>
                </a:cubicBezTo>
                <a:cubicBezTo>
                  <a:pt x="21600" y="9749"/>
                  <a:pt x="21600" y="10254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1600" y="11346"/>
                  <a:pt x="21600" y="11851"/>
                  <a:pt x="21516" y="12355"/>
                </a:cubicBezTo>
                <a:cubicBezTo>
                  <a:pt x="20886" y="12145"/>
                  <a:pt x="20213" y="12145"/>
                  <a:pt x="19583" y="12397"/>
                </a:cubicBezTo>
                <a:cubicBezTo>
                  <a:pt x="18911" y="12691"/>
                  <a:pt x="18406" y="13195"/>
                  <a:pt x="18154" y="13826"/>
                </a:cubicBezTo>
                <a:cubicBezTo>
                  <a:pt x="17692" y="14876"/>
                  <a:pt x="17986" y="16095"/>
                  <a:pt x="18868" y="16851"/>
                </a:cubicBezTo>
                <a:cubicBezTo>
                  <a:pt x="19079" y="17019"/>
                  <a:pt x="19247" y="17146"/>
                  <a:pt x="19499" y="17230"/>
                </a:cubicBezTo>
                <a:cubicBezTo>
                  <a:pt x="19163" y="17650"/>
                  <a:pt x="18826" y="18070"/>
                  <a:pt x="18448" y="18448"/>
                </a:cubicBezTo>
                <a:cubicBezTo>
                  <a:pt x="18448" y="18448"/>
                  <a:pt x="18448" y="18448"/>
                  <a:pt x="18448" y="18448"/>
                </a:cubicBezTo>
                <a:cubicBezTo>
                  <a:pt x="18070" y="18826"/>
                  <a:pt x="17692" y="19163"/>
                  <a:pt x="17272" y="19457"/>
                </a:cubicBezTo>
                <a:cubicBezTo>
                  <a:pt x="16977" y="18868"/>
                  <a:pt x="16473" y="18406"/>
                  <a:pt x="15885" y="18154"/>
                </a:cubicBezTo>
                <a:close/>
              </a:path>
            </a:pathLst>
          </a:custGeom>
          <a:solidFill>
            <a:srgbClr val="884E9B"/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39c6e2d0a50_0_0"/>
          <p:cNvSpPr/>
          <p:nvPr/>
        </p:nvSpPr>
        <p:spPr>
          <a:xfrm>
            <a:off x="6614778" y="1547375"/>
            <a:ext cx="317890" cy="318932"/>
          </a:xfrm>
          <a:custGeom>
            <a:avLst/>
            <a:gdLst/>
            <a:ahLst/>
            <a:cxnLst/>
            <a:rect l="l" t="t" r="r" b="b"/>
            <a:pathLst>
              <a:path w="305" h="306" extrusionOk="0">
                <a:moveTo>
                  <a:pt x="152" y="67"/>
                </a:moveTo>
                <a:lnTo>
                  <a:pt x="130" y="71"/>
                </a:lnTo>
                <a:lnTo>
                  <a:pt x="109" y="78"/>
                </a:lnTo>
                <a:lnTo>
                  <a:pt x="92" y="92"/>
                </a:lnTo>
                <a:lnTo>
                  <a:pt x="79" y="110"/>
                </a:lnTo>
                <a:lnTo>
                  <a:pt x="70" y="130"/>
                </a:lnTo>
                <a:lnTo>
                  <a:pt x="67" y="153"/>
                </a:lnTo>
                <a:lnTo>
                  <a:pt x="70" y="175"/>
                </a:lnTo>
                <a:lnTo>
                  <a:pt x="79" y="196"/>
                </a:lnTo>
                <a:lnTo>
                  <a:pt x="92" y="213"/>
                </a:lnTo>
                <a:lnTo>
                  <a:pt x="109" y="228"/>
                </a:lnTo>
                <a:lnTo>
                  <a:pt x="130" y="236"/>
                </a:lnTo>
                <a:lnTo>
                  <a:pt x="152" y="240"/>
                </a:lnTo>
                <a:lnTo>
                  <a:pt x="176" y="236"/>
                </a:lnTo>
                <a:lnTo>
                  <a:pt x="197" y="228"/>
                </a:lnTo>
                <a:lnTo>
                  <a:pt x="214" y="213"/>
                </a:lnTo>
                <a:lnTo>
                  <a:pt x="227" y="196"/>
                </a:lnTo>
                <a:lnTo>
                  <a:pt x="236" y="175"/>
                </a:lnTo>
                <a:lnTo>
                  <a:pt x="238" y="153"/>
                </a:lnTo>
                <a:lnTo>
                  <a:pt x="236" y="130"/>
                </a:lnTo>
                <a:lnTo>
                  <a:pt x="227" y="110"/>
                </a:lnTo>
                <a:lnTo>
                  <a:pt x="214" y="92"/>
                </a:lnTo>
                <a:lnTo>
                  <a:pt x="197" y="78"/>
                </a:lnTo>
                <a:lnTo>
                  <a:pt x="176" y="71"/>
                </a:lnTo>
                <a:lnTo>
                  <a:pt x="152" y="67"/>
                </a:lnTo>
                <a:close/>
                <a:moveTo>
                  <a:pt x="134" y="0"/>
                </a:moveTo>
                <a:lnTo>
                  <a:pt x="172" y="0"/>
                </a:lnTo>
                <a:lnTo>
                  <a:pt x="172" y="30"/>
                </a:lnTo>
                <a:lnTo>
                  <a:pt x="198" y="38"/>
                </a:lnTo>
                <a:lnTo>
                  <a:pt x="212" y="12"/>
                </a:lnTo>
                <a:lnTo>
                  <a:pt x="245" y="30"/>
                </a:lnTo>
                <a:lnTo>
                  <a:pt x="231" y="56"/>
                </a:lnTo>
                <a:lnTo>
                  <a:pt x="240" y="65"/>
                </a:lnTo>
                <a:lnTo>
                  <a:pt x="249" y="75"/>
                </a:lnTo>
                <a:lnTo>
                  <a:pt x="275" y="60"/>
                </a:lnTo>
                <a:lnTo>
                  <a:pt x="295" y="93"/>
                </a:lnTo>
                <a:lnTo>
                  <a:pt x="269" y="109"/>
                </a:lnTo>
                <a:lnTo>
                  <a:pt x="275" y="133"/>
                </a:lnTo>
                <a:lnTo>
                  <a:pt x="305" y="133"/>
                </a:lnTo>
                <a:lnTo>
                  <a:pt x="305" y="171"/>
                </a:lnTo>
                <a:lnTo>
                  <a:pt x="275" y="171"/>
                </a:lnTo>
                <a:lnTo>
                  <a:pt x="269" y="198"/>
                </a:lnTo>
                <a:lnTo>
                  <a:pt x="295" y="213"/>
                </a:lnTo>
                <a:lnTo>
                  <a:pt x="275" y="246"/>
                </a:lnTo>
                <a:lnTo>
                  <a:pt x="249" y="230"/>
                </a:lnTo>
                <a:lnTo>
                  <a:pt x="240" y="241"/>
                </a:lnTo>
                <a:lnTo>
                  <a:pt x="231" y="250"/>
                </a:lnTo>
                <a:lnTo>
                  <a:pt x="245" y="276"/>
                </a:lnTo>
                <a:lnTo>
                  <a:pt x="212" y="295"/>
                </a:lnTo>
                <a:lnTo>
                  <a:pt x="198" y="268"/>
                </a:lnTo>
                <a:lnTo>
                  <a:pt x="172" y="275"/>
                </a:lnTo>
                <a:lnTo>
                  <a:pt x="172" y="306"/>
                </a:lnTo>
                <a:lnTo>
                  <a:pt x="134" y="306"/>
                </a:lnTo>
                <a:lnTo>
                  <a:pt x="134" y="275"/>
                </a:lnTo>
                <a:lnTo>
                  <a:pt x="107" y="268"/>
                </a:lnTo>
                <a:lnTo>
                  <a:pt x="93" y="295"/>
                </a:lnTo>
                <a:lnTo>
                  <a:pt x="59" y="276"/>
                </a:lnTo>
                <a:lnTo>
                  <a:pt x="75" y="250"/>
                </a:lnTo>
                <a:lnTo>
                  <a:pt x="64" y="241"/>
                </a:lnTo>
                <a:lnTo>
                  <a:pt x="56" y="230"/>
                </a:lnTo>
                <a:lnTo>
                  <a:pt x="30" y="246"/>
                </a:lnTo>
                <a:lnTo>
                  <a:pt x="11" y="213"/>
                </a:lnTo>
                <a:lnTo>
                  <a:pt x="37" y="198"/>
                </a:lnTo>
                <a:lnTo>
                  <a:pt x="30" y="171"/>
                </a:lnTo>
                <a:lnTo>
                  <a:pt x="0" y="171"/>
                </a:lnTo>
                <a:lnTo>
                  <a:pt x="0" y="133"/>
                </a:lnTo>
                <a:lnTo>
                  <a:pt x="30" y="133"/>
                </a:lnTo>
                <a:lnTo>
                  <a:pt x="37" y="109"/>
                </a:lnTo>
                <a:lnTo>
                  <a:pt x="11" y="93"/>
                </a:lnTo>
                <a:lnTo>
                  <a:pt x="30" y="60"/>
                </a:lnTo>
                <a:lnTo>
                  <a:pt x="56" y="75"/>
                </a:lnTo>
                <a:lnTo>
                  <a:pt x="64" y="65"/>
                </a:lnTo>
                <a:lnTo>
                  <a:pt x="75" y="56"/>
                </a:lnTo>
                <a:lnTo>
                  <a:pt x="59" y="30"/>
                </a:lnTo>
                <a:lnTo>
                  <a:pt x="93" y="12"/>
                </a:lnTo>
                <a:lnTo>
                  <a:pt x="107" y="38"/>
                </a:lnTo>
                <a:lnTo>
                  <a:pt x="134" y="30"/>
                </a:lnTo>
                <a:lnTo>
                  <a:pt x="13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39c6e2d0a50_0_0"/>
          <p:cNvSpPr/>
          <p:nvPr/>
        </p:nvSpPr>
        <p:spPr>
          <a:xfrm>
            <a:off x="5077379" y="740347"/>
            <a:ext cx="1228187" cy="1229018"/>
          </a:xfrm>
          <a:custGeom>
            <a:avLst/>
            <a:gdLst/>
            <a:ahLst/>
            <a:cxnLst/>
            <a:rect l="l" t="t" r="r" b="b"/>
            <a:pathLst>
              <a:path w="1480" h="1481" extrusionOk="0">
                <a:moveTo>
                  <a:pt x="735" y="407"/>
                </a:moveTo>
                <a:lnTo>
                  <a:pt x="687" y="411"/>
                </a:lnTo>
                <a:lnTo>
                  <a:pt x="640" y="422"/>
                </a:lnTo>
                <a:lnTo>
                  <a:pt x="595" y="439"/>
                </a:lnTo>
                <a:lnTo>
                  <a:pt x="555" y="461"/>
                </a:lnTo>
                <a:lnTo>
                  <a:pt x="518" y="490"/>
                </a:lnTo>
                <a:lnTo>
                  <a:pt x="485" y="522"/>
                </a:lnTo>
                <a:lnTo>
                  <a:pt x="456" y="559"/>
                </a:lnTo>
                <a:lnTo>
                  <a:pt x="434" y="600"/>
                </a:lnTo>
                <a:lnTo>
                  <a:pt x="417" y="644"/>
                </a:lnTo>
                <a:lnTo>
                  <a:pt x="407" y="691"/>
                </a:lnTo>
                <a:lnTo>
                  <a:pt x="403" y="740"/>
                </a:lnTo>
                <a:lnTo>
                  <a:pt x="407" y="789"/>
                </a:lnTo>
                <a:lnTo>
                  <a:pt x="417" y="837"/>
                </a:lnTo>
                <a:lnTo>
                  <a:pt x="434" y="880"/>
                </a:lnTo>
                <a:lnTo>
                  <a:pt x="456" y="920"/>
                </a:lnTo>
                <a:lnTo>
                  <a:pt x="485" y="958"/>
                </a:lnTo>
                <a:lnTo>
                  <a:pt x="518" y="991"/>
                </a:lnTo>
                <a:lnTo>
                  <a:pt x="555" y="1019"/>
                </a:lnTo>
                <a:lnTo>
                  <a:pt x="595" y="1042"/>
                </a:lnTo>
                <a:lnTo>
                  <a:pt x="640" y="1058"/>
                </a:lnTo>
                <a:lnTo>
                  <a:pt x="687" y="1068"/>
                </a:lnTo>
                <a:lnTo>
                  <a:pt x="735" y="1072"/>
                </a:lnTo>
                <a:lnTo>
                  <a:pt x="785" y="1068"/>
                </a:lnTo>
                <a:lnTo>
                  <a:pt x="831" y="1058"/>
                </a:lnTo>
                <a:lnTo>
                  <a:pt x="875" y="1042"/>
                </a:lnTo>
                <a:lnTo>
                  <a:pt x="916" y="1019"/>
                </a:lnTo>
                <a:lnTo>
                  <a:pt x="954" y="991"/>
                </a:lnTo>
                <a:lnTo>
                  <a:pt x="987" y="958"/>
                </a:lnTo>
                <a:lnTo>
                  <a:pt x="1014" y="920"/>
                </a:lnTo>
                <a:lnTo>
                  <a:pt x="1038" y="880"/>
                </a:lnTo>
                <a:lnTo>
                  <a:pt x="1053" y="837"/>
                </a:lnTo>
                <a:lnTo>
                  <a:pt x="1064" y="789"/>
                </a:lnTo>
                <a:lnTo>
                  <a:pt x="1068" y="740"/>
                </a:lnTo>
                <a:lnTo>
                  <a:pt x="1064" y="691"/>
                </a:lnTo>
                <a:lnTo>
                  <a:pt x="1053" y="644"/>
                </a:lnTo>
                <a:lnTo>
                  <a:pt x="1038" y="600"/>
                </a:lnTo>
                <a:lnTo>
                  <a:pt x="1014" y="559"/>
                </a:lnTo>
                <a:lnTo>
                  <a:pt x="987" y="522"/>
                </a:lnTo>
                <a:lnTo>
                  <a:pt x="954" y="490"/>
                </a:lnTo>
                <a:lnTo>
                  <a:pt x="916" y="461"/>
                </a:lnTo>
                <a:lnTo>
                  <a:pt x="875" y="439"/>
                </a:lnTo>
                <a:lnTo>
                  <a:pt x="831" y="422"/>
                </a:lnTo>
                <a:lnTo>
                  <a:pt x="785" y="411"/>
                </a:lnTo>
                <a:lnTo>
                  <a:pt x="735" y="407"/>
                </a:lnTo>
                <a:close/>
                <a:moveTo>
                  <a:pt x="576" y="0"/>
                </a:moveTo>
                <a:lnTo>
                  <a:pt x="896" y="0"/>
                </a:lnTo>
                <a:lnTo>
                  <a:pt x="896" y="207"/>
                </a:lnTo>
                <a:lnTo>
                  <a:pt x="949" y="225"/>
                </a:lnTo>
                <a:lnTo>
                  <a:pt x="998" y="249"/>
                </a:lnTo>
                <a:lnTo>
                  <a:pt x="1131" y="117"/>
                </a:lnTo>
                <a:lnTo>
                  <a:pt x="1146" y="101"/>
                </a:lnTo>
                <a:lnTo>
                  <a:pt x="1163" y="117"/>
                </a:lnTo>
                <a:lnTo>
                  <a:pt x="1357" y="310"/>
                </a:lnTo>
                <a:lnTo>
                  <a:pt x="1374" y="327"/>
                </a:lnTo>
                <a:lnTo>
                  <a:pt x="1357" y="344"/>
                </a:lnTo>
                <a:lnTo>
                  <a:pt x="1225" y="475"/>
                </a:lnTo>
                <a:lnTo>
                  <a:pt x="1251" y="528"/>
                </a:lnTo>
                <a:lnTo>
                  <a:pt x="1271" y="584"/>
                </a:lnTo>
                <a:lnTo>
                  <a:pt x="1480" y="584"/>
                </a:lnTo>
                <a:lnTo>
                  <a:pt x="1480" y="905"/>
                </a:lnTo>
                <a:lnTo>
                  <a:pt x="1457" y="905"/>
                </a:lnTo>
                <a:lnTo>
                  <a:pt x="1457" y="905"/>
                </a:lnTo>
                <a:lnTo>
                  <a:pt x="1268" y="905"/>
                </a:lnTo>
                <a:lnTo>
                  <a:pt x="1250" y="956"/>
                </a:lnTo>
                <a:lnTo>
                  <a:pt x="1225" y="1004"/>
                </a:lnTo>
                <a:lnTo>
                  <a:pt x="1357" y="1136"/>
                </a:lnTo>
                <a:lnTo>
                  <a:pt x="1374" y="1153"/>
                </a:lnTo>
                <a:lnTo>
                  <a:pt x="1163" y="1363"/>
                </a:lnTo>
                <a:lnTo>
                  <a:pt x="1146" y="1380"/>
                </a:lnTo>
                <a:lnTo>
                  <a:pt x="1131" y="1363"/>
                </a:lnTo>
                <a:lnTo>
                  <a:pt x="998" y="1231"/>
                </a:lnTo>
                <a:lnTo>
                  <a:pt x="951" y="1253"/>
                </a:lnTo>
                <a:lnTo>
                  <a:pt x="904" y="1271"/>
                </a:lnTo>
                <a:lnTo>
                  <a:pt x="904" y="1481"/>
                </a:lnTo>
                <a:lnTo>
                  <a:pt x="583" y="1481"/>
                </a:lnTo>
                <a:lnTo>
                  <a:pt x="583" y="1275"/>
                </a:lnTo>
                <a:lnTo>
                  <a:pt x="530" y="1257"/>
                </a:lnTo>
                <a:lnTo>
                  <a:pt x="477" y="1233"/>
                </a:lnTo>
                <a:lnTo>
                  <a:pt x="349" y="1363"/>
                </a:lnTo>
                <a:lnTo>
                  <a:pt x="332" y="1380"/>
                </a:lnTo>
                <a:lnTo>
                  <a:pt x="315" y="1363"/>
                </a:lnTo>
                <a:lnTo>
                  <a:pt x="121" y="1169"/>
                </a:lnTo>
                <a:lnTo>
                  <a:pt x="106" y="1153"/>
                </a:lnTo>
                <a:lnTo>
                  <a:pt x="121" y="1136"/>
                </a:lnTo>
                <a:lnTo>
                  <a:pt x="248" y="1009"/>
                </a:lnTo>
                <a:lnTo>
                  <a:pt x="222" y="954"/>
                </a:lnTo>
                <a:lnTo>
                  <a:pt x="201" y="897"/>
                </a:lnTo>
                <a:lnTo>
                  <a:pt x="0" y="897"/>
                </a:lnTo>
                <a:lnTo>
                  <a:pt x="0" y="576"/>
                </a:lnTo>
                <a:lnTo>
                  <a:pt x="204" y="576"/>
                </a:lnTo>
                <a:lnTo>
                  <a:pt x="223" y="522"/>
                </a:lnTo>
                <a:lnTo>
                  <a:pt x="248" y="470"/>
                </a:lnTo>
                <a:lnTo>
                  <a:pt x="106" y="327"/>
                </a:lnTo>
                <a:lnTo>
                  <a:pt x="121" y="310"/>
                </a:lnTo>
                <a:lnTo>
                  <a:pt x="315" y="117"/>
                </a:lnTo>
                <a:lnTo>
                  <a:pt x="332" y="101"/>
                </a:lnTo>
                <a:lnTo>
                  <a:pt x="349" y="117"/>
                </a:lnTo>
                <a:lnTo>
                  <a:pt x="479" y="246"/>
                </a:lnTo>
                <a:lnTo>
                  <a:pt x="526" y="224"/>
                </a:lnTo>
                <a:lnTo>
                  <a:pt x="576" y="207"/>
                </a:lnTo>
                <a:lnTo>
                  <a:pt x="57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39c6e2d0a50_0_0"/>
          <p:cNvSpPr/>
          <p:nvPr/>
        </p:nvSpPr>
        <p:spPr>
          <a:xfrm>
            <a:off x="7163029" y="891171"/>
            <a:ext cx="735806" cy="735806"/>
          </a:xfrm>
          <a:custGeom>
            <a:avLst/>
            <a:gdLst/>
            <a:ahLst/>
            <a:cxnLst/>
            <a:rect l="l" t="t" r="r" b="b"/>
            <a:pathLst>
              <a:path w="618" h="618" extrusionOk="0">
                <a:moveTo>
                  <a:pt x="318" y="219"/>
                </a:moveTo>
                <a:lnTo>
                  <a:pt x="295" y="219"/>
                </a:lnTo>
                <a:lnTo>
                  <a:pt x="273" y="226"/>
                </a:lnTo>
                <a:lnTo>
                  <a:pt x="253" y="237"/>
                </a:lnTo>
                <a:lnTo>
                  <a:pt x="236" y="254"/>
                </a:lnTo>
                <a:lnTo>
                  <a:pt x="224" y="275"/>
                </a:lnTo>
                <a:lnTo>
                  <a:pt x="219" y="299"/>
                </a:lnTo>
                <a:lnTo>
                  <a:pt x="219" y="323"/>
                </a:lnTo>
                <a:lnTo>
                  <a:pt x="226" y="345"/>
                </a:lnTo>
                <a:lnTo>
                  <a:pt x="237" y="364"/>
                </a:lnTo>
                <a:lnTo>
                  <a:pt x="254" y="381"/>
                </a:lnTo>
                <a:lnTo>
                  <a:pt x="275" y="393"/>
                </a:lnTo>
                <a:lnTo>
                  <a:pt x="299" y="400"/>
                </a:lnTo>
                <a:lnTo>
                  <a:pt x="322" y="398"/>
                </a:lnTo>
                <a:lnTo>
                  <a:pt x="345" y="392"/>
                </a:lnTo>
                <a:lnTo>
                  <a:pt x="364" y="380"/>
                </a:lnTo>
                <a:lnTo>
                  <a:pt x="381" y="363"/>
                </a:lnTo>
                <a:lnTo>
                  <a:pt x="393" y="342"/>
                </a:lnTo>
                <a:lnTo>
                  <a:pt x="398" y="319"/>
                </a:lnTo>
                <a:lnTo>
                  <a:pt x="398" y="295"/>
                </a:lnTo>
                <a:lnTo>
                  <a:pt x="392" y="273"/>
                </a:lnTo>
                <a:lnTo>
                  <a:pt x="380" y="253"/>
                </a:lnTo>
                <a:lnTo>
                  <a:pt x="363" y="236"/>
                </a:lnTo>
                <a:lnTo>
                  <a:pt x="342" y="224"/>
                </a:lnTo>
                <a:lnTo>
                  <a:pt x="318" y="219"/>
                </a:lnTo>
                <a:close/>
                <a:moveTo>
                  <a:pt x="393" y="0"/>
                </a:moveTo>
                <a:lnTo>
                  <a:pt x="449" y="23"/>
                </a:lnTo>
                <a:lnTo>
                  <a:pt x="428" y="135"/>
                </a:lnTo>
                <a:lnTo>
                  <a:pt x="452" y="154"/>
                </a:lnTo>
                <a:lnTo>
                  <a:pt x="472" y="175"/>
                </a:lnTo>
                <a:lnTo>
                  <a:pt x="587" y="151"/>
                </a:lnTo>
                <a:lnTo>
                  <a:pt x="610" y="206"/>
                </a:lnTo>
                <a:lnTo>
                  <a:pt x="516" y="271"/>
                </a:lnTo>
                <a:lnTo>
                  <a:pt x="519" y="300"/>
                </a:lnTo>
                <a:lnTo>
                  <a:pt x="519" y="329"/>
                </a:lnTo>
                <a:lnTo>
                  <a:pt x="618" y="393"/>
                </a:lnTo>
                <a:lnTo>
                  <a:pt x="596" y="450"/>
                </a:lnTo>
                <a:lnTo>
                  <a:pt x="482" y="429"/>
                </a:lnTo>
                <a:lnTo>
                  <a:pt x="464" y="452"/>
                </a:lnTo>
                <a:lnTo>
                  <a:pt x="443" y="472"/>
                </a:lnTo>
                <a:lnTo>
                  <a:pt x="468" y="587"/>
                </a:lnTo>
                <a:lnTo>
                  <a:pt x="413" y="612"/>
                </a:lnTo>
                <a:lnTo>
                  <a:pt x="346" y="516"/>
                </a:lnTo>
                <a:lnTo>
                  <a:pt x="317" y="520"/>
                </a:lnTo>
                <a:lnTo>
                  <a:pt x="288" y="519"/>
                </a:lnTo>
                <a:lnTo>
                  <a:pt x="224" y="618"/>
                </a:lnTo>
                <a:lnTo>
                  <a:pt x="168" y="596"/>
                </a:lnTo>
                <a:lnTo>
                  <a:pt x="189" y="482"/>
                </a:lnTo>
                <a:lnTo>
                  <a:pt x="165" y="464"/>
                </a:lnTo>
                <a:lnTo>
                  <a:pt x="146" y="443"/>
                </a:lnTo>
                <a:lnTo>
                  <a:pt x="30" y="468"/>
                </a:lnTo>
                <a:lnTo>
                  <a:pt x="7" y="413"/>
                </a:lnTo>
                <a:lnTo>
                  <a:pt x="101" y="346"/>
                </a:lnTo>
                <a:lnTo>
                  <a:pt x="99" y="319"/>
                </a:lnTo>
                <a:lnTo>
                  <a:pt x="99" y="288"/>
                </a:lnTo>
                <a:lnTo>
                  <a:pt x="0" y="224"/>
                </a:lnTo>
                <a:lnTo>
                  <a:pt x="23" y="168"/>
                </a:lnTo>
                <a:lnTo>
                  <a:pt x="135" y="189"/>
                </a:lnTo>
                <a:lnTo>
                  <a:pt x="154" y="167"/>
                </a:lnTo>
                <a:lnTo>
                  <a:pt x="174" y="147"/>
                </a:lnTo>
                <a:lnTo>
                  <a:pt x="150" y="31"/>
                </a:lnTo>
                <a:lnTo>
                  <a:pt x="206" y="7"/>
                </a:lnTo>
                <a:lnTo>
                  <a:pt x="271" y="101"/>
                </a:lnTo>
                <a:lnTo>
                  <a:pt x="300" y="99"/>
                </a:lnTo>
                <a:lnTo>
                  <a:pt x="329" y="100"/>
                </a:lnTo>
                <a:lnTo>
                  <a:pt x="393" y="0"/>
                </a:lnTo>
                <a:close/>
              </a:path>
            </a:pathLst>
          </a:custGeom>
          <a:solidFill>
            <a:srgbClr val="15B4B8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39c6e2d0a50_0_0"/>
          <p:cNvSpPr/>
          <p:nvPr/>
        </p:nvSpPr>
        <p:spPr>
          <a:xfrm>
            <a:off x="6422951" y="1000331"/>
            <a:ext cx="481366" cy="481366"/>
          </a:xfrm>
          <a:custGeom>
            <a:avLst/>
            <a:gdLst/>
            <a:ahLst/>
            <a:cxnLst/>
            <a:rect l="l" t="t" r="r" b="b"/>
            <a:pathLst>
              <a:path w="618" h="618" extrusionOk="0">
                <a:moveTo>
                  <a:pt x="300" y="219"/>
                </a:moveTo>
                <a:lnTo>
                  <a:pt x="276" y="224"/>
                </a:lnTo>
                <a:lnTo>
                  <a:pt x="255" y="236"/>
                </a:lnTo>
                <a:lnTo>
                  <a:pt x="238" y="253"/>
                </a:lnTo>
                <a:lnTo>
                  <a:pt x="226" y="273"/>
                </a:lnTo>
                <a:lnTo>
                  <a:pt x="220" y="295"/>
                </a:lnTo>
                <a:lnTo>
                  <a:pt x="220" y="319"/>
                </a:lnTo>
                <a:lnTo>
                  <a:pt x="225" y="342"/>
                </a:lnTo>
                <a:lnTo>
                  <a:pt x="237" y="363"/>
                </a:lnTo>
                <a:lnTo>
                  <a:pt x="254" y="380"/>
                </a:lnTo>
                <a:lnTo>
                  <a:pt x="273" y="392"/>
                </a:lnTo>
                <a:lnTo>
                  <a:pt x="296" y="398"/>
                </a:lnTo>
                <a:lnTo>
                  <a:pt x="319" y="400"/>
                </a:lnTo>
                <a:lnTo>
                  <a:pt x="343" y="393"/>
                </a:lnTo>
                <a:lnTo>
                  <a:pt x="364" y="381"/>
                </a:lnTo>
                <a:lnTo>
                  <a:pt x="381" y="364"/>
                </a:lnTo>
                <a:lnTo>
                  <a:pt x="392" y="345"/>
                </a:lnTo>
                <a:lnTo>
                  <a:pt x="399" y="323"/>
                </a:lnTo>
                <a:lnTo>
                  <a:pt x="399" y="299"/>
                </a:lnTo>
                <a:lnTo>
                  <a:pt x="394" y="275"/>
                </a:lnTo>
                <a:lnTo>
                  <a:pt x="382" y="254"/>
                </a:lnTo>
                <a:lnTo>
                  <a:pt x="365" y="237"/>
                </a:lnTo>
                <a:lnTo>
                  <a:pt x="345" y="226"/>
                </a:lnTo>
                <a:lnTo>
                  <a:pt x="323" y="219"/>
                </a:lnTo>
                <a:lnTo>
                  <a:pt x="300" y="219"/>
                </a:lnTo>
                <a:close/>
                <a:moveTo>
                  <a:pt x="225" y="0"/>
                </a:moveTo>
                <a:lnTo>
                  <a:pt x="289" y="100"/>
                </a:lnTo>
                <a:lnTo>
                  <a:pt x="318" y="99"/>
                </a:lnTo>
                <a:lnTo>
                  <a:pt x="347" y="101"/>
                </a:lnTo>
                <a:lnTo>
                  <a:pt x="412" y="7"/>
                </a:lnTo>
                <a:lnTo>
                  <a:pt x="468" y="31"/>
                </a:lnTo>
                <a:lnTo>
                  <a:pt x="444" y="147"/>
                </a:lnTo>
                <a:lnTo>
                  <a:pt x="464" y="167"/>
                </a:lnTo>
                <a:lnTo>
                  <a:pt x="483" y="189"/>
                </a:lnTo>
                <a:lnTo>
                  <a:pt x="595" y="168"/>
                </a:lnTo>
                <a:lnTo>
                  <a:pt x="618" y="224"/>
                </a:lnTo>
                <a:lnTo>
                  <a:pt x="519" y="288"/>
                </a:lnTo>
                <a:lnTo>
                  <a:pt x="519" y="319"/>
                </a:lnTo>
                <a:lnTo>
                  <a:pt x="517" y="346"/>
                </a:lnTo>
                <a:lnTo>
                  <a:pt x="611" y="413"/>
                </a:lnTo>
                <a:lnTo>
                  <a:pt x="588" y="468"/>
                </a:lnTo>
                <a:lnTo>
                  <a:pt x="472" y="443"/>
                </a:lnTo>
                <a:lnTo>
                  <a:pt x="453" y="464"/>
                </a:lnTo>
                <a:lnTo>
                  <a:pt x="429" y="482"/>
                </a:lnTo>
                <a:lnTo>
                  <a:pt x="450" y="596"/>
                </a:lnTo>
                <a:lnTo>
                  <a:pt x="394" y="618"/>
                </a:lnTo>
                <a:lnTo>
                  <a:pt x="330" y="519"/>
                </a:lnTo>
                <a:lnTo>
                  <a:pt x="301" y="520"/>
                </a:lnTo>
                <a:lnTo>
                  <a:pt x="272" y="516"/>
                </a:lnTo>
                <a:lnTo>
                  <a:pt x="205" y="612"/>
                </a:lnTo>
                <a:lnTo>
                  <a:pt x="150" y="587"/>
                </a:lnTo>
                <a:lnTo>
                  <a:pt x="175" y="472"/>
                </a:lnTo>
                <a:lnTo>
                  <a:pt x="154" y="452"/>
                </a:lnTo>
                <a:lnTo>
                  <a:pt x="136" y="429"/>
                </a:lnTo>
                <a:lnTo>
                  <a:pt x="22" y="450"/>
                </a:lnTo>
                <a:lnTo>
                  <a:pt x="0" y="393"/>
                </a:lnTo>
                <a:lnTo>
                  <a:pt x="99" y="329"/>
                </a:lnTo>
                <a:lnTo>
                  <a:pt x="99" y="300"/>
                </a:lnTo>
                <a:lnTo>
                  <a:pt x="102" y="271"/>
                </a:lnTo>
                <a:lnTo>
                  <a:pt x="8" y="206"/>
                </a:lnTo>
                <a:lnTo>
                  <a:pt x="31" y="151"/>
                </a:lnTo>
                <a:lnTo>
                  <a:pt x="146" y="175"/>
                </a:lnTo>
                <a:lnTo>
                  <a:pt x="166" y="154"/>
                </a:lnTo>
                <a:lnTo>
                  <a:pt x="190" y="135"/>
                </a:lnTo>
                <a:lnTo>
                  <a:pt x="169" y="23"/>
                </a:lnTo>
                <a:lnTo>
                  <a:pt x="225" y="0"/>
                </a:lnTo>
                <a:close/>
              </a:path>
            </a:pathLst>
          </a:custGeom>
          <a:solidFill>
            <a:srgbClr val="038B6C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39c6e2d0a50_0_0"/>
          <p:cNvSpPr/>
          <p:nvPr/>
        </p:nvSpPr>
        <p:spPr>
          <a:xfrm>
            <a:off x="6296984" y="2102805"/>
            <a:ext cx="251933" cy="198125"/>
          </a:xfrm>
          <a:custGeom>
            <a:avLst/>
            <a:gdLst/>
            <a:ahLst/>
            <a:cxnLst/>
            <a:rect l="l" t="t" r="r" b="b"/>
            <a:pathLst>
              <a:path w="504826" h="396680" extrusionOk="0">
                <a:moveTo>
                  <a:pt x="426228" y="101417"/>
                </a:moveTo>
                <a:cubicBezTo>
                  <a:pt x="450456" y="114751"/>
                  <a:pt x="469611" y="131466"/>
                  <a:pt x="483697" y="151561"/>
                </a:cubicBezTo>
                <a:cubicBezTo>
                  <a:pt x="497783" y="171656"/>
                  <a:pt x="504826" y="193254"/>
                  <a:pt x="504826" y="216354"/>
                </a:cubicBezTo>
                <a:cubicBezTo>
                  <a:pt x="504826" y="238891"/>
                  <a:pt x="498159" y="259973"/>
                  <a:pt x="484824" y="279598"/>
                </a:cubicBezTo>
                <a:cubicBezTo>
                  <a:pt x="471490" y="299224"/>
                  <a:pt x="453179" y="315798"/>
                  <a:pt x="429891" y="329320"/>
                </a:cubicBezTo>
                <a:cubicBezTo>
                  <a:pt x="431769" y="333828"/>
                  <a:pt x="433694" y="337960"/>
                  <a:pt x="435666" y="341716"/>
                </a:cubicBezTo>
                <a:cubicBezTo>
                  <a:pt x="437638" y="345472"/>
                  <a:pt x="439985" y="349087"/>
                  <a:pt x="442709" y="352561"/>
                </a:cubicBezTo>
                <a:cubicBezTo>
                  <a:pt x="445431" y="356036"/>
                  <a:pt x="447545" y="358759"/>
                  <a:pt x="449047" y="360731"/>
                </a:cubicBezTo>
                <a:cubicBezTo>
                  <a:pt x="450549" y="362703"/>
                  <a:pt x="452991" y="365473"/>
                  <a:pt x="456371" y="369042"/>
                </a:cubicBezTo>
                <a:cubicBezTo>
                  <a:pt x="459752" y="372610"/>
                  <a:pt x="461911" y="374958"/>
                  <a:pt x="462851" y="376084"/>
                </a:cubicBezTo>
                <a:cubicBezTo>
                  <a:pt x="463038" y="376272"/>
                  <a:pt x="463415" y="376695"/>
                  <a:pt x="463977" y="377352"/>
                </a:cubicBezTo>
                <a:cubicBezTo>
                  <a:pt x="464541" y="378010"/>
                  <a:pt x="464963" y="378479"/>
                  <a:pt x="465245" y="378761"/>
                </a:cubicBezTo>
                <a:cubicBezTo>
                  <a:pt x="465527" y="379042"/>
                  <a:pt x="465903" y="379512"/>
                  <a:pt x="466373" y="380169"/>
                </a:cubicBezTo>
                <a:cubicBezTo>
                  <a:pt x="466841" y="380827"/>
                  <a:pt x="467171" y="381343"/>
                  <a:pt x="467359" y="381718"/>
                </a:cubicBezTo>
                <a:cubicBezTo>
                  <a:pt x="467546" y="382094"/>
                  <a:pt x="467781" y="382564"/>
                  <a:pt x="468063" y="383127"/>
                </a:cubicBezTo>
                <a:cubicBezTo>
                  <a:pt x="468345" y="383690"/>
                  <a:pt x="468532" y="384254"/>
                  <a:pt x="468625" y="384817"/>
                </a:cubicBezTo>
                <a:cubicBezTo>
                  <a:pt x="468720" y="385381"/>
                  <a:pt x="468767" y="385991"/>
                  <a:pt x="468767" y="386648"/>
                </a:cubicBezTo>
                <a:cubicBezTo>
                  <a:pt x="468767" y="387306"/>
                  <a:pt x="468673" y="387916"/>
                  <a:pt x="468485" y="388479"/>
                </a:cubicBezTo>
                <a:cubicBezTo>
                  <a:pt x="467921" y="391109"/>
                  <a:pt x="466701" y="393175"/>
                  <a:pt x="464823" y="394677"/>
                </a:cubicBezTo>
                <a:cubicBezTo>
                  <a:pt x="462945" y="396180"/>
                  <a:pt x="460879" y="396837"/>
                  <a:pt x="458625" y="396649"/>
                </a:cubicBezTo>
                <a:cubicBezTo>
                  <a:pt x="449235" y="395334"/>
                  <a:pt x="441159" y="393832"/>
                  <a:pt x="434398" y="392142"/>
                </a:cubicBezTo>
                <a:cubicBezTo>
                  <a:pt x="405476" y="384629"/>
                  <a:pt x="379371" y="372610"/>
                  <a:pt x="356083" y="356083"/>
                </a:cubicBezTo>
                <a:cubicBezTo>
                  <a:pt x="339180" y="359088"/>
                  <a:pt x="322653" y="360590"/>
                  <a:pt x="306502" y="360590"/>
                </a:cubicBezTo>
                <a:cubicBezTo>
                  <a:pt x="255606" y="360590"/>
                  <a:pt x="211283" y="348195"/>
                  <a:pt x="173535" y="323404"/>
                </a:cubicBezTo>
                <a:cubicBezTo>
                  <a:pt x="184427" y="324156"/>
                  <a:pt x="192691" y="324531"/>
                  <a:pt x="198325" y="324531"/>
                </a:cubicBezTo>
                <a:cubicBezTo>
                  <a:pt x="228562" y="324531"/>
                  <a:pt x="257578" y="320306"/>
                  <a:pt x="285373" y="311854"/>
                </a:cubicBezTo>
                <a:cubicBezTo>
                  <a:pt x="313169" y="303403"/>
                  <a:pt x="337959" y="291290"/>
                  <a:pt x="359745" y="275514"/>
                </a:cubicBezTo>
                <a:cubicBezTo>
                  <a:pt x="383221" y="258235"/>
                  <a:pt x="401250" y="238328"/>
                  <a:pt x="413833" y="215791"/>
                </a:cubicBezTo>
                <a:cubicBezTo>
                  <a:pt x="426416" y="193254"/>
                  <a:pt x="432708" y="169403"/>
                  <a:pt x="432708" y="144237"/>
                </a:cubicBezTo>
                <a:cubicBezTo>
                  <a:pt x="432708" y="129776"/>
                  <a:pt x="430549" y="115502"/>
                  <a:pt x="426228" y="101417"/>
                </a:cubicBezTo>
                <a:close/>
                <a:moveTo>
                  <a:pt x="198324" y="0"/>
                </a:moveTo>
                <a:cubicBezTo>
                  <a:pt x="234196" y="0"/>
                  <a:pt x="267390" y="6432"/>
                  <a:pt x="297908" y="19297"/>
                </a:cubicBezTo>
                <a:cubicBezTo>
                  <a:pt x="328428" y="32162"/>
                  <a:pt x="352514" y="49675"/>
                  <a:pt x="370168" y="71836"/>
                </a:cubicBezTo>
                <a:cubicBezTo>
                  <a:pt x="387821" y="93997"/>
                  <a:pt x="396648" y="118130"/>
                  <a:pt x="396648" y="144236"/>
                </a:cubicBezTo>
                <a:cubicBezTo>
                  <a:pt x="396648" y="170341"/>
                  <a:pt x="387821" y="194474"/>
                  <a:pt x="370168" y="216635"/>
                </a:cubicBezTo>
                <a:cubicBezTo>
                  <a:pt x="352514" y="238796"/>
                  <a:pt x="328428" y="256310"/>
                  <a:pt x="297908" y="269174"/>
                </a:cubicBezTo>
                <a:cubicBezTo>
                  <a:pt x="267390" y="282039"/>
                  <a:pt x="234196" y="288471"/>
                  <a:pt x="198324" y="288471"/>
                </a:cubicBezTo>
                <a:cubicBezTo>
                  <a:pt x="182173" y="288471"/>
                  <a:pt x="165646" y="286969"/>
                  <a:pt x="148743" y="283964"/>
                </a:cubicBezTo>
                <a:cubicBezTo>
                  <a:pt x="125455" y="300491"/>
                  <a:pt x="99350" y="312511"/>
                  <a:pt x="70428" y="320023"/>
                </a:cubicBezTo>
                <a:cubicBezTo>
                  <a:pt x="63666" y="321713"/>
                  <a:pt x="55591" y="323216"/>
                  <a:pt x="46201" y="324530"/>
                </a:cubicBezTo>
                <a:lnTo>
                  <a:pt x="45355" y="324530"/>
                </a:lnTo>
                <a:cubicBezTo>
                  <a:pt x="43289" y="324530"/>
                  <a:pt x="41364" y="323779"/>
                  <a:pt x="39580" y="322277"/>
                </a:cubicBezTo>
                <a:cubicBezTo>
                  <a:pt x="37796" y="320774"/>
                  <a:pt x="36716" y="318802"/>
                  <a:pt x="36341" y="316361"/>
                </a:cubicBezTo>
                <a:cubicBezTo>
                  <a:pt x="36153" y="315797"/>
                  <a:pt x="36059" y="315187"/>
                  <a:pt x="36059" y="314530"/>
                </a:cubicBezTo>
                <a:cubicBezTo>
                  <a:pt x="36059" y="313872"/>
                  <a:pt x="36105" y="313262"/>
                  <a:pt x="36200" y="312698"/>
                </a:cubicBezTo>
                <a:cubicBezTo>
                  <a:pt x="36294" y="312135"/>
                  <a:pt x="36482" y="311571"/>
                  <a:pt x="36763" y="311008"/>
                </a:cubicBezTo>
                <a:cubicBezTo>
                  <a:pt x="37045" y="310445"/>
                  <a:pt x="37280" y="309975"/>
                  <a:pt x="37467" y="309600"/>
                </a:cubicBezTo>
                <a:cubicBezTo>
                  <a:pt x="37655" y="309224"/>
                  <a:pt x="37984" y="308707"/>
                  <a:pt x="38453" y="308050"/>
                </a:cubicBezTo>
                <a:cubicBezTo>
                  <a:pt x="38923" y="307393"/>
                  <a:pt x="39299" y="306923"/>
                  <a:pt x="39580" y="306642"/>
                </a:cubicBezTo>
                <a:cubicBezTo>
                  <a:pt x="39862" y="306360"/>
                  <a:pt x="40285" y="305890"/>
                  <a:pt x="40848" y="305233"/>
                </a:cubicBezTo>
                <a:cubicBezTo>
                  <a:pt x="41411" y="304576"/>
                  <a:pt x="41787" y="304153"/>
                  <a:pt x="41975" y="303965"/>
                </a:cubicBezTo>
                <a:cubicBezTo>
                  <a:pt x="42914" y="302839"/>
                  <a:pt x="45073" y="300491"/>
                  <a:pt x="48454" y="296923"/>
                </a:cubicBezTo>
                <a:cubicBezTo>
                  <a:pt x="51835" y="293354"/>
                  <a:pt x="54276" y="290584"/>
                  <a:pt x="55779" y="288612"/>
                </a:cubicBezTo>
                <a:cubicBezTo>
                  <a:pt x="57281" y="286640"/>
                  <a:pt x="59394" y="283917"/>
                  <a:pt x="62117" y="280443"/>
                </a:cubicBezTo>
                <a:cubicBezTo>
                  <a:pt x="64840" y="276968"/>
                  <a:pt x="67188" y="273353"/>
                  <a:pt x="69160" y="269597"/>
                </a:cubicBezTo>
                <a:cubicBezTo>
                  <a:pt x="71132" y="265840"/>
                  <a:pt x="73057" y="261709"/>
                  <a:pt x="74935" y="257202"/>
                </a:cubicBezTo>
                <a:cubicBezTo>
                  <a:pt x="51647" y="243680"/>
                  <a:pt x="33336" y="227058"/>
                  <a:pt x="20001" y="207339"/>
                </a:cubicBezTo>
                <a:cubicBezTo>
                  <a:pt x="6667" y="187619"/>
                  <a:pt x="0" y="166585"/>
                  <a:pt x="0" y="144236"/>
                </a:cubicBezTo>
                <a:cubicBezTo>
                  <a:pt x="0" y="118130"/>
                  <a:pt x="8827" y="93997"/>
                  <a:pt x="26481" y="71836"/>
                </a:cubicBezTo>
                <a:cubicBezTo>
                  <a:pt x="44135" y="49675"/>
                  <a:pt x="68221" y="32162"/>
                  <a:pt x="98739" y="19297"/>
                </a:cubicBezTo>
                <a:cubicBezTo>
                  <a:pt x="129258" y="6432"/>
                  <a:pt x="162453" y="0"/>
                  <a:pt x="19832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9" name="Google Shape;199;g39c6e2d0a50_0_0"/>
          <p:cNvGrpSpPr/>
          <p:nvPr/>
        </p:nvGrpSpPr>
        <p:grpSpPr>
          <a:xfrm>
            <a:off x="772838" y="1000457"/>
            <a:ext cx="2456984" cy="862333"/>
            <a:chOff x="542741" y="4478455"/>
            <a:chExt cx="2377440" cy="1149777"/>
          </a:xfrm>
        </p:grpSpPr>
        <p:sp>
          <p:nvSpPr>
            <p:cNvPr id="200" name="Google Shape;200;g39c6e2d0a50_0_0"/>
            <p:cNvSpPr/>
            <p:nvPr/>
          </p:nvSpPr>
          <p:spPr>
            <a:xfrm>
              <a:off x="542741" y="4478455"/>
              <a:ext cx="2377440" cy="4154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25"/>
                <a:buFont typeface="Arial"/>
                <a:buNone/>
              </a:pPr>
              <a:r>
                <a:rPr lang="en" sz="1425" b="1" i="0" u="sng" strike="noStrike" cap="none">
                  <a:solidFill>
                    <a:srgbClr val="121D2A"/>
                  </a:solidFill>
                  <a:latin typeface="Arial"/>
                  <a:ea typeface="Arial"/>
                  <a:cs typeface="Arial"/>
                  <a:sym typeface="Arial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R</a:t>
              </a:r>
              <a:r>
                <a:rPr lang="en" sz="1425" b="1" i="0" u="sng" strike="noStrike" cap="none">
                  <a:solidFill>
                    <a:srgbClr val="121D2A"/>
                  </a:solidFill>
                  <a:latin typeface="Montserrat"/>
                  <a:ea typeface="Montserrat"/>
                  <a:cs typeface="Montserrat"/>
                  <a:sym typeface="Montserrat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epositorio DSpace</a:t>
              </a:r>
              <a:endParaRPr sz="1425" b="1" i="0" u="none" strike="noStrike" cap="none">
                <a:solidFill>
                  <a:srgbClr val="121D2A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1" name="Google Shape;201;g39c6e2d0a50_0_0"/>
            <p:cNvSpPr/>
            <p:nvPr/>
          </p:nvSpPr>
          <p:spPr>
            <a:xfrm>
              <a:off x="542741" y="4858791"/>
              <a:ext cx="2377440" cy="769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" sz="1050" b="0" i="0" u="none" strike="noStrike" cap="none">
                  <a:solidFill>
                    <a:srgbClr val="1B2C3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Material de consulta con información relativa a las Open Hour, así como documentación técnica</a:t>
              </a:r>
              <a:endParaRPr sz="1050" b="0" i="0" u="none" strike="noStrike" cap="none">
                <a:solidFill>
                  <a:srgbClr val="1B2C3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02" name="Google Shape;202;g39c6e2d0a50_0_0"/>
          <p:cNvGrpSpPr/>
          <p:nvPr/>
        </p:nvGrpSpPr>
        <p:grpSpPr>
          <a:xfrm>
            <a:off x="772838" y="1900997"/>
            <a:ext cx="2456984" cy="1023916"/>
            <a:chOff x="542741" y="4478455"/>
            <a:chExt cx="2377440" cy="1365221"/>
          </a:xfrm>
        </p:grpSpPr>
        <p:sp>
          <p:nvSpPr>
            <p:cNvPr id="203" name="Google Shape;203;g39c6e2d0a50_0_0"/>
            <p:cNvSpPr/>
            <p:nvPr/>
          </p:nvSpPr>
          <p:spPr>
            <a:xfrm>
              <a:off x="542741" y="4478455"/>
              <a:ext cx="2377440" cy="4154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25"/>
                <a:buFont typeface="Arial"/>
                <a:buNone/>
              </a:pPr>
              <a:r>
                <a:rPr lang="en" sz="1425" b="1" i="0" u="sng" strike="noStrike" cap="none">
                  <a:solidFill>
                    <a:srgbClr val="121D2A"/>
                  </a:solidFill>
                  <a:latin typeface="Montserrat"/>
                  <a:ea typeface="Montserrat"/>
                  <a:cs typeface="Montserrat"/>
                  <a:sym typeface="Montserrat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Canal de Discord</a:t>
              </a:r>
              <a:endParaRPr sz="1425" b="1" i="0" u="none" strike="noStrike" cap="none">
                <a:solidFill>
                  <a:srgbClr val="121D2A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4" name="Google Shape;204;g39c6e2d0a50_0_0"/>
            <p:cNvSpPr/>
            <p:nvPr/>
          </p:nvSpPr>
          <p:spPr>
            <a:xfrm>
              <a:off x="542741" y="4858791"/>
              <a:ext cx="2377440" cy="9848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" sz="1050" b="0" i="0" u="none" strike="noStrike" cap="none">
                  <a:solidFill>
                    <a:srgbClr val="1B2C3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Espacio abierto para el intercambio de buenas prácticas entre los integrantes de la comunidad y el público interesado en DSpace </a:t>
              </a:r>
              <a:endPara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05" name="Google Shape;205;g39c6e2d0a50_0_0"/>
          <p:cNvGrpSpPr/>
          <p:nvPr/>
        </p:nvGrpSpPr>
        <p:grpSpPr>
          <a:xfrm>
            <a:off x="768561" y="3195036"/>
            <a:ext cx="2457084" cy="539167"/>
            <a:chOff x="542741" y="4478455"/>
            <a:chExt cx="2377440" cy="718890"/>
          </a:xfrm>
        </p:grpSpPr>
        <p:sp>
          <p:nvSpPr>
            <p:cNvPr id="206" name="Google Shape;206;g39c6e2d0a50_0_0"/>
            <p:cNvSpPr/>
            <p:nvPr/>
          </p:nvSpPr>
          <p:spPr>
            <a:xfrm>
              <a:off x="542741" y="4478455"/>
              <a:ext cx="2377440" cy="7078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25"/>
                <a:buFont typeface="Arial"/>
                <a:buNone/>
              </a:pPr>
              <a:r>
                <a:rPr lang="en" sz="1425" b="1" i="0" u="sng" strike="noStrike" cap="none">
                  <a:solidFill>
                    <a:srgbClr val="121D2A"/>
                  </a:solidFill>
                  <a:latin typeface="Montserrat"/>
                  <a:ea typeface="Montserrat"/>
                  <a:cs typeface="Montserrat"/>
                  <a:sym typeface="Montserrat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Canal Oficial de LA Referencia</a:t>
              </a:r>
              <a:endParaRPr sz="1425" b="1" i="0" u="none" strike="noStrike" cap="none">
                <a:solidFill>
                  <a:srgbClr val="121D2A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7" name="Google Shape;207;g39c6e2d0a50_0_0"/>
            <p:cNvSpPr/>
            <p:nvPr/>
          </p:nvSpPr>
          <p:spPr>
            <a:xfrm>
              <a:off x="542741" y="4858790"/>
              <a:ext cx="2377440" cy="3385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" sz="1050" b="0" i="0" u="none" strike="noStrike" cap="none">
                  <a:solidFill>
                    <a:srgbClr val="1B2C3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ne.</a:t>
              </a:r>
              <a:endPara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08" name="Google Shape;208;g39c6e2d0a50_0_0"/>
          <p:cNvGrpSpPr/>
          <p:nvPr/>
        </p:nvGrpSpPr>
        <p:grpSpPr>
          <a:xfrm>
            <a:off x="772861" y="4004326"/>
            <a:ext cx="2457146" cy="490951"/>
            <a:chOff x="542741" y="4881455"/>
            <a:chExt cx="2377500" cy="654602"/>
          </a:xfrm>
        </p:grpSpPr>
        <p:sp>
          <p:nvSpPr>
            <p:cNvPr id="209" name="Google Shape;209;g39c6e2d0a50_0_0"/>
            <p:cNvSpPr/>
            <p:nvPr/>
          </p:nvSpPr>
          <p:spPr>
            <a:xfrm>
              <a:off x="542741" y="4881455"/>
              <a:ext cx="23775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25"/>
                <a:buFont typeface="Arial"/>
                <a:buNone/>
              </a:pPr>
              <a:r>
                <a:rPr lang="en" sz="1425" b="1" i="0" u="sng" strike="noStrike" cap="none">
                  <a:solidFill>
                    <a:srgbClr val="1F1F1F"/>
                  </a:solidFill>
                  <a:latin typeface="Montserrat"/>
                  <a:ea typeface="Montserrat"/>
                  <a:cs typeface="Montserrat"/>
                  <a:sym typeface="Montserrat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Micrositio del Proyecto</a:t>
              </a:r>
              <a:endParaRPr sz="1400" b="0" i="0" u="none" strike="noStrike" cap="none">
                <a:solidFill>
                  <a:srgbClr val="1F1F1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0" name="Google Shape;210;g39c6e2d0a50_0_0"/>
            <p:cNvSpPr/>
            <p:nvPr/>
          </p:nvSpPr>
          <p:spPr>
            <a:xfrm>
              <a:off x="542741" y="5197357"/>
              <a:ext cx="23775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" sz="1050" b="0" i="0" u="none" strike="noStrike" cap="none">
                  <a:solidFill>
                    <a:srgbClr val="1B2C3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 Referencia- Lyrasis</a:t>
              </a:r>
              <a:endParaRPr sz="1050" b="0" i="0" u="none" strike="noStrike" cap="none">
                <a:solidFill>
                  <a:srgbClr val="1B2C3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211" name="Google Shape;211;g39c6e2d0a50_0_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81165" y="1149782"/>
            <a:ext cx="461105" cy="331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g39c6e2d0a50_0_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225638" y="1038664"/>
            <a:ext cx="432915" cy="31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g39c6e2d0a50_0_0" descr="discordia logo png, discordia icono transparente 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119496" y="1843145"/>
            <a:ext cx="674370" cy="67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g39c6e2d0a50_0_0" descr="discordia logo png, discordia icono transparente 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497154" y="2661004"/>
            <a:ext cx="827646" cy="82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g39c6e2d0a50_0_0" descr="logotipo de youtube png, icono de youtube transparente 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119501" y="3059819"/>
            <a:ext cx="674371" cy="674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g39c6e2d0a50_0_0" descr="logotipo de youtube png, icono de youtube transparente 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524667" y="2118995"/>
            <a:ext cx="735806" cy="735806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39c6e2d0a50_0_0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625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" sz="2000"/>
              <a:t>Recursos útiles para el proceso de migración</a:t>
            </a:r>
            <a:endParaRPr/>
          </a:p>
        </p:txBody>
      </p:sp>
      <p:pic>
        <p:nvPicPr>
          <p:cNvPr id="218" name="Google Shape;218;g39c6e2d0a50_0_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229992" y="4150738"/>
            <a:ext cx="1502858" cy="1981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39c6e2d0a50_0_0"/>
          <p:cNvSpPr txBox="1"/>
          <p:nvPr/>
        </p:nvSpPr>
        <p:spPr>
          <a:xfrm>
            <a:off x="265200" y="4753675"/>
            <a:ext cx="8460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7"/>
              </a:rPr>
              <a:t>https://dspace.lareferencia.info/</a:t>
            </a:r>
            <a:r>
              <a:rPr lang="en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>
              <a:solidFill>
                <a:srgbClr val="243B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g36191b9eedf_0_5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9224" y="99574"/>
            <a:ext cx="2590552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36191b9eedf_0_539"/>
          <p:cNvSpPr txBox="1"/>
          <p:nvPr/>
        </p:nvSpPr>
        <p:spPr>
          <a:xfrm>
            <a:off x="4769233" y="1611914"/>
            <a:ext cx="3891000" cy="29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01C7F"/>
              </a:buClr>
              <a:buSzPts val="1400"/>
              <a:buFont typeface="Montserrat"/>
              <a:buNone/>
            </a:pPr>
            <a:endParaRPr sz="1300" b="1" i="0" u="none" strike="noStrike" cap="none">
              <a:solidFill>
                <a:srgbClr val="771E8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243B54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6" name="Google Shape;226;g36191b9eedf_0_539"/>
          <p:cNvCxnSpPr/>
          <p:nvPr/>
        </p:nvCxnSpPr>
        <p:spPr>
          <a:xfrm rot="10800000">
            <a:off x="4463988" y="4056572"/>
            <a:ext cx="2916323" cy="219302"/>
          </a:xfrm>
          <a:prstGeom prst="straightConnector1">
            <a:avLst/>
          </a:prstGeom>
          <a:noFill/>
          <a:ln w="38100" cap="flat" cmpd="sng">
            <a:solidFill>
              <a:srgbClr val="50505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227" name="Google Shape;227;g36191b9eedf_0_539"/>
          <p:cNvCxnSpPr/>
          <p:nvPr/>
        </p:nvCxnSpPr>
        <p:spPr>
          <a:xfrm rot="10800000">
            <a:off x="6195631" y="1884804"/>
            <a:ext cx="1662614" cy="1351191"/>
          </a:xfrm>
          <a:prstGeom prst="straightConnector1">
            <a:avLst/>
          </a:prstGeom>
          <a:noFill/>
          <a:ln w="38100" cap="flat" cmpd="sng">
            <a:solidFill>
              <a:srgbClr val="50505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228" name="Google Shape;228;g36191b9eedf_0_539"/>
          <p:cNvCxnSpPr/>
          <p:nvPr/>
        </p:nvCxnSpPr>
        <p:spPr>
          <a:xfrm flipH="1">
            <a:off x="1396787" y="1825824"/>
            <a:ext cx="1574277" cy="1065848"/>
          </a:xfrm>
          <a:prstGeom prst="straightConnector1">
            <a:avLst/>
          </a:prstGeom>
          <a:noFill/>
          <a:ln w="38100" cap="flat" cmpd="sng">
            <a:solidFill>
              <a:srgbClr val="50505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229" name="Google Shape;229;g36191b9eedf_0_539"/>
          <p:cNvCxnSpPr/>
          <p:nvPr/>
        </p:nvCxnSpPr>
        <p:spPr>
          <a:xfrm flipH="1">
            <a:off x="2134969" y="2778210"/>
            <a:ext cx="1543631" cy="961008"/>
          </a:xfrm>
          <a:prstGeom prst="straightConnector1">
            <a:avLst/>
          </a:prstGeom>
          <a:noFill/>
          <a:ln w="38100" cap="flat" cmpd="sng">
            <a:solidFill>
              <a:srgbClr val="50505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230" name="Google Shape;230;g36191b9eedf_0_539"/>
          <p:cNvCxnSpPr/>
          <p:nvPr/>
        </p:nvCxnSpPr>
        <p:spPr>
          <a:xfrm flipH="1">
            <a:off x="4161335" y="1946675"/>
            <a:ext cx="1574277" cy="1065848"/>
          </a:xfrm>
          <a:prstGeom prst="straightConnector1">
            <a:avLst/>
          </a:prstGeom>
          <a:noFill/>
          <a:ln w="38100" cap="flat" cmpd="sng">
            <a:solidFill>
              <a:srgbClr val="505050"/>
            </a:solidFill>
            <a:prstDash val="solid"/>
            <a:miter lim="400000"/>
            <a:headEnd type="none" w="sm" len="sm"/>
            <a:tailEnd type="none" w="sm" len="sm"/>
          </a:ln>
        </p:spPr>
      </p:cxnSp>
      <p:grpSp>
        <p:nvGrpSpPr>
          <p:cNvPr id="231" name="Google Shape;231;g36191b9eedf_0_539"/>
          <p:cNvGrpSpPr/>
          <p:nvPr/>
        </p:nvGrpSpPr>
        <p:grpSpPr>
          <a:xfrm>
            <a:off x="2405183" y="1455271"/>
            <a:ext cx="1733460" cy="1736346"/>
            <a:chOff x="9548907" y="1670346"/>
            <a:chExt cx="1666685" cy="1669460"/>
          </a:xfrm>
        </p:grpSpPr>
        <p:sp>
          <p:nvSpPr>
            <p:cNvPr id="232" name="Google Shape;232;g36191b9eedf_0_539"/>
            <p:cNvSpPr/>
            <p:nvPr/>
          </p:nvSpPr>
          <p:spPr>
            <a:xfrm rot="10800000" flipH="1">
              <a:off x="9548907" y="1670346"/>
              <a:ext cx="1666685" cy="1669460"/>
            </a:xfrm>
            <a:custGeom>
              <a:avLst/>
              <a:gdLst/>
              <a:ahLst/>
              <a:cxnLst/>
              <a:rect l="l" t="t" r="r" b="b"/>
              <a:pathLst>
                <a:path w="21546" h="21552" extrusionOk="0">
                  <a:moveTo>
                    <a:pt x="20733" y="11404"/>
                  </a:moveTo>
                  <a:cubicBezTo>
                    <a:pt x="20356" y="11263"/>
                    <a:pt x="19979" y="11122"/>
                    <a:pt x="19955" y="11098"/>
                  </a:cubicBezTo>
                  <a:cubicBezTo>
                    <a:pt x="19884" y="11027"/>
                    <a:pt x="19931" y="10792"/>
                    <a:pt x="19931" y="10792"/>
                  </a:cubicBezTo>
                  <a:cubicBezTo>
                    <a:pt x="19931" y="10768"/>
                    <a:pt x="19931" y="10768"/>
                    <a:pt x="19931" y="10768"/>
                  </a:cubicBezTo>
                  <a:cubicBezTo>
                    <a:pt x="19931" y="10768"/>
                    <a:pt x="19908" y="10509"/>
                    <a:pt x="19955" y="10462"/>
                  </a:cubicBezTo>
                  <a:cubicBezTo>
                    <a:pt x="19979" y="10415"/>
                    <a:pt x="20356" y="10321"/>
                    <a:pt x="20733" y="10179"/>
                  </a:cubicBezTo>
                  <a:cubicBezTo>
                    <a:pt x="21110" y="10038"/>
                    <a:pt x="21488" y="9897"/>
                    <a:pt x="21511" y="9826"/>
                  </a:cubicBezTo>
                  <a:cubicBezTo>
                    <a:pt x="21582" y="9732"/>
                    <a:pt x="21535" y="9355"/>
                    <a:pt x="21441" y="9261"/>
                  </a:cubicBezTo>
                  <a:cubicBezTo>
                    <a:pt x="21417" y="9214"/>
                    <a:pt x="21016" y="9143"/>
                    <a:pt x="20615" y="9096"/>
                  </a:cubicBezTo>
                  <a:cubicBezTo>
                    <a:pt x="20214" y="9049"/>
                    <a:pt x="19813" y="9002"/>
                    <a:pt x="19790" y="8978"/>
                  </a:cubicBezTo>
                  <a:cubicBezTo>
                    <a:pt x="19696" y="8931"/>
                    <a:pt x="19672" y="8672"/>
                    <a:pt x="19672" y="8672"/>
                  </a:cubicBezTo>
                  <a:cubicBezTo>
                    <a:pt x="19672" y="8672"/>
                    <a:pt x="19672" y="8672"/>
                    <a:pt x="19672" y="8672"/>
                  </a:cubicBezTo>
                  <a:cubicBezTo>
                    <a:pt x="19672" y="8672"/>
                    <a:pt x="19601" y="8436"/>
                    <a:pt x="19625" y="8366"/>
                  </a:cubicBezTo>
                  <a:cubicBezTo>
                    <a:pt x="19648" y="8318"/>
                    <a:pt x="19979" y="8130"/>
                    <a:pt x="20332" y="7918"/>
                  </a:cubicBezTo>
                  <a:cubicBezTo>
                    <a:pt x="20662" y="7706"/>
                    <a:pt x="20992" y="7447"/>
                    <a:pt x="21016" y="7400"/>
                  </a:cubicBezTo>
                  <a:cubicBezTo>
                    <a:pt x="21063" y="7259"/>
                    <a:pt x="20922" y="6929"/>
                    <a:pt x="20827" y="6858"/>
                  </a:cubicBezTo>
                  <a:cubicBezTo>
                    <a:pt x="20757" y="6811"/>
                    <a:pt x="20356" y="6835"/>
                    <a:pt x="19955" y="6882"/>
                  </a:cubicBezTo>
                  <a:cubicBezTo>
                    <a:pt x="19554" y="6929"/>
                    <a:pt x="19177" y="6976"/>
                    <a:pt x="19130" y="6952"/>
                  </a:cubicBezTo>
                  <a:cubicBezTo>
                    <a:pt x="19035" y="6929"/>
                    <a:pt x="18965" y="6693"/>
                    <a:pt x="18965" y="6693"/>
                  </a:cubicBezTo>
                  <a:cubicBezTo>
                    <a:pt x="18965" y="6693"/>
                    <a:pt x="18965" y="6693"/>
                    <a:pt x="18965" y="6693"/>
                  </a:cubicBezTo>
                  <a:cubicBezTo>
                    <a:pt x="18965" y="6693"/>
                    <a:pt x="18823" y="6458"/>
                    <a:pt x="18823" y="6387"/>
                  </a:cubicBezTo>
                  <a:cubicBezTo>
                    <a:pt x="18847" y="6363"/>
                    <a:pt x="19130" y="6081"/>
                    <a:pt x="19413" y="5798"/>
                  </a:cubicBezTo>
                  <a:cubicBezTo>
                    <a:pt x="19672" y="5515"/>
                    <a:pt x="19955" y="5209"/>
                    <a:pt x="19955" y="5139"/>
                  </a:cubicBezTo>
                  <a:cubicBezTo>
                    <a:pt x="19955" y="4997"/>
                    <a:pt x="19766" y="4691"/>
                    <a:pt x="19648" y="4667"/>
                  </a:cubicBezTo>
                  <a:cubicBezTo>
                    <a:pt x="19578" y="4644"/>
                    <a:pt x="19200" y="4738"/>
                    <a:pt x="18799" y="4879"/>
                  </a:cubicBezTo>
                  <a:cubicBezTo>
                    <a:pt x="18422" y="4997"/>
                    <a:pt x="18068" y="5162"/>
                    <a:pt x="18021" y="5162"/>
                  </a:cubicBezTo>
                  <a:cubicBezTo>
                    <a:pt x="17927" y="5139"/>
                    <a:pt x="17785" y="4927"/>
                    <a:pt x="17785" y="4927"/>
                  </a:cubicBezTo>
                  <a:cubicBezTo>
                    <a:pt x="17785" y="4927"/>
                    <a:pt x="17785" y="4927"/>
                    <a:pt x="17785" y="4927"/>
                  </a:cubicBezTo>
                  <a:cubicBezTo>
                    <a:pt x="17785" y="4927"/>
                    <a:pt x="17620" y="4738"/>
                    <a:pt x="17597" y="4667"/>
                  </a:cubicBezTo>
                  <a:cubicBezTo>
                    <a:pt x="17597" y="4620"/>
                    <a:pt x="17809" y="4291"/>
                    <a:pt x="18021" y="3961"/>
                  </a:cubicBezTo>
                  <a:cubicBezTo>
                    <a:pt x="18234" y="3607"/>
                    <a:pt x="18422" y="3254"/>
                    <a:pt x="18399" y="3183"/>
                  </a:cubicBezTo>
                  <a:cubicBezTo>
                    <a:pt x="18375" y="3042"/>
                    <a:pt x="18116" y="2807"/>
                    <a:pt x="17998" y="2783"/>
                  </a:cubicBezTo>
                  <a:cubicBezTo>
                    <a:pt x="17927" y="2783"/>
                    <a:pt x="17573" y="2971"/>
                    <a:pt x="17243" y="3183"/>
                  </a:cubicBezTo>
                  <a:cubicBezTo>
                    <a:pt x="16889" y="3395"/>
                    <a:pt x="16559" y="3631"/>
                    <a:pt x="16512" y="3631"/>
                  </a:cubicBezTo>
                  <a:cubicBezTo>
                    <a:pt x="16441" y="3655"/>
                    <a:pt x="16253" y="3466"/>
                    <a:pt x="16253" y="3466"/>
                  </a:cubicBezTo>
                  <a:cubicBezTo>
                    <a:pt x="16253" y="3466"/>
                    <a:pt x="16253" y="3466"/>
                    <a:pt x="16253" y="3466"/>
                  </a:cubicBezTo>
                  <a:cubicBezTo>
                    <a:pt x="16253" y="3466"/>
                    <a:pt x="16041" y="3325"/>
                    <a:pt x="16017" y="3254"/>
                  </a:cubicBezTo>
                  <a:cubicBezTo>
                    <a:pt x="15993" y="3231"/>
                    <a:pt x="16135" y="2854"/>
                    <a:pt x="16253" y="2477"/>
                  </a:cubicBezTo>
                  <a:cubicBezTo>
                    <a:pt x="16371" y="2100"/>
                    <a:pt x="16465" y="1700"/>
                    <a:pt x="16441" y="1629"/>
                  </a:cubicBezTo>
                  <a:cubicBezTo>
                    <a:pt x="16394" y="1511"/>
                    <a:pt x="16088" y="1346"/>
                    <a:pt x="15946" y="1346"/>
                  </a:cubicBezTo>
                  <a:cubicBezTo>
                    <a:pt x="15899" y="1346"/>
                    <a:pt x="15592" y="1629"/>
                    <a:pt x="15310" y="1912"/>
                  </a:cubicBezTo>
                  <a:cubicBezTo>
                    <a:pt x="15027" y="2194"/>
                    <a:pt x="14767" y="2500"/>
                    <a:pt x="14720" y="2524"/>
                  </a:cubicBezTo>
                  <a:cubicBezTo>
                    <a:pt x="14649" y="2548"/>
                    <a:pt x="14413" y="2406"/>
                    <a:pt x="14413" y="2406"/>
                  </a:cubicBezTo>
                  <a:cubicBezTo>
                    <a:pt x="14413" y="2406"/>
                    <a:pt x="14413" y="2406"/>
                    <a:pt x="14413" y="2406"/>
                  </a:cubicBezTo>
                  <a:cubicBezTo>
                    <a:pt x="14413" y="2406"/>
                    <a:pt x="14178" y="2336"/>
                    <a:pt x="14130" y="2265"/>
                  </a:cubicBezTo>
                  <a:cubicBezTo>
                    <a:pt x="14107" y="2218"/>
                    <a:pt x="14154" y="1841"/>
                    <a:pt x="14178" y="1440"/>
                  </a:cubicBezTo>
                  <a:cubicBezTo>
                    <a:pt x="14225" y="1040"/>
                    <a:pt x="14225" y="640"/>
                    <a:pt x="14178" y="592"/>
                  </a:cubicBezTo>
                  <a:cubicBezTo>
                    <a:pt x="14107" y="475"/>
                    <a:pt x="13753" y="380"/>
                    <a:pt x="13635" y="428"/>
                  </a:cubicBezTo>
                  <a:cubicBezTo>
                    <a:pt x="13588" y="428"/>
                    <a:pt x="13352" y="781"/>
                    <a:pt x="13140" y="1111"/>
                  </a:cubicBezTo>
                  <a:cubicBezTo>
                    <a:pt x="12928" y="1464"/>
                    <a:pt x="12739" y="1817"/>
                    <a:pt x="12716" y="1841"/>
                  </a:cubicBezTo>
                  <a:cubicBezTo>
                    <a:pt x="12645" y="1888"/>
                    <a:pt x="12385" y="1817"/>
                    <a:pt x="12385" y="1817"/>
                  </a:cubicBezTo>
                  <a:cubicBezTo>
                    <a:pt x="12385" y="1794"/>
                    <a:pt x="12385" y="1794"/>
                    <a:pt x="12385" y="1794"/>
                  </a:cubicBezTo>
                  <a:cubicBezTo>
                    <a:pt x="12385" y="1794"/>
                    <a:pt x="12126" y="1794"/>
                    <a:pt x="12079" y="1723"/>
                  </a:cubicBezTo>
                  <a:cubicBezTo>
                    <a:pt x="12055" y="1700"/>
                    <a:pt x="12008" y="1299"/>
                    <a:pt x="11937" y="922"/>
                  </a:cubicBezTo>
                  <a:cubicBezTo>
                    <a:pt x="11867" y="522"/>
                    <a:pt x="11796" y="121"/>
                    <a:pt x="11749" y="74"/>
                  </a:cubicBezTo>
                  <a:cubicBezTo>
                    <a:pt x="11631" y="-20"/>
                    <a:pt x="11277" y="-20"/>
                    <a:pt x="11159" y="51"/>
                  </a:cubicBezTo>
                  <a:cubicBezTo>
                    <a:pt x="11112" y="74"/>
                    <a:pt x="10971" y="451"/>
                    <a:pt x="10853" y="852"/>
                  </a:cubicBezTo>
                  <a:cubicBezTo>
                    <a:pt x="10735" y="1228"/>
                    <a:pt x="10617" y="1605"/>
                    <a:pt x="10593" y="1652"/>
                  </a:cubicBezTo>
                  <a:cubicBezTo>
                    <a:pt x="10523" y="1700"/>
                    <a:pt x="10287" y="1676"/>
                    <a:pt x="10287" y="1676"/>
                  </a:cubicBezTo>
                  <a:cubicBezTo>
                    <a:pt x="10263" y="1676"/>
                    <a:pt x="10263" y="1676"/>
                    <a:pt x="10263" y="1676"/>
                  </a:cubicBezTo>
                  <a:cubicBezTo>
                    <a:pt x="10263" y="1676"/>
                    <a:pt x="10027" y="1723"/>
                    <a:pt x="9957" y="1676"/>
                  </a:cubicBezTo>
                  <a:cubicBezTo>
                    <a:pt x="9910" y="1652"/>
                    <a:pt x="9792" y="1299"/>
                    <a:pt x="9627" y="922"/>
                  </a:cubicBezTo>
                  <a:cubicBezTo>
                    <a:pt x="9485" y="545"/>
                    <a:pt x="9296" y="192"/>
                    <a:pt x="9249" y="145"/>
                  </a:cubicBezTo>
                  <a:cubicBezTo>
                    <a:pt x="9131" y="98"/>
                    <a:pt x="8778" y="168"/>
                    <a:pt x="8683" y="263"/>
                  </a:cubicBezTo>
                  <a:cubicBezTo>
                    <a:pt x="8636" y="286"/>
                    <a:pt x="8589" y="710"/>
                    <a:pt x="8542" y="1087"/>
                  </a:cubicBezTo>
                  <a:cubicBezTo>
                    <a:pt x="8518" y="1511"/>
                    <a:pt x="8518" y="1888"/>
                    <a:pt x="8495" y="1935"/>
                  </a:cubicBezTo>
                  <a:cubicBezTo>
                    <a:pt x="8448" y="2006"/>
                    <a:pt x="8188" y="2053"/>
                    <a:pt x="8188" y="2053"/>
                  </a:cubicBezTo>
                  <a:cubicBezTo>
                    <a:pt x="8188" y="2053"/>
                    <a:pt x="8188" y="2053"/>
                    <a:pt x="8188" y="2053"/>
                  </a:cubicBezTo>
                  <a:cubicBezTo>
                    <a:pt x="8188" y="2053"/>
                    <a:pt x="7952" y="2147"/>
                    <a:pt x="7882" y="2124"/>
                  </a:cubicBezTo>
                  <a:cubicBezTo>
                    <a:pt x="7834" y="2100"/>
                    <a:pt x="7622" y="1770"/>
                    <a:pt x="7386" y="1464"/>
                  </a:cubicBezTo>
                  <a:cubicBezTo>
                    <a:pt x="7151" y="1134"/>
                    <a:pt x="6891" y="804"/>
                    <a:pt x="6820" y="804"/>
                  </a:cubicBezTo>
                  <a:cubicBezTo>
                    <a:pt x="6703" y="757"/>
                    <a:pt x="6372" y="922"/>
                    <a:pt x="6302" y="1016"/>
                  </a:cubicBezTo>
                  <a:cubicBezTo>
                    <a:pt x="6278" y="1087"/>
                    <a:pt x="6325" y="1488"/>
                    <a:pt x="6372" y="1888"/>
                  </a:cubicBezTo>
                  <a:cubicBezTo>
                    <a:pt x="6443" y="2265"/>
                    <a:pt x="6514" y="2665"/>
                    <a:pt x="6514" y="2712"/>
                  </a:cubicBezTo>
                  <a:cubicBezTo>
                    <a:pt x="6490" y="2783"/>
                    <a:pt x="6254" y="2877"/>
                    <a:pt x="6254" y="2877"/>
                  </a:cubicBezTo>
                  <a:cubicBezTo>
                    <a:pt x="6254" y="2877"/>
                    <a:pt x="6254" y="2877"/>
                    <a:pt x="6254" y="2877"/>
                  </a:cubicBezTo>
                  <a:cubicBezTo>
                    <a:pt x="6254" y="2877"/>
                    <a:pt x="6042" y="3042"/>
                    <a:pt x="5948" y="3019"/>
                  </a:cubicBezTo>
                  <a:cubicBezTo>
                    <a:pt x="5924" y="3019"/>
                    <a:pt x="5641" y="2759"/>
                    <a:pt x="5335" y="2500"/>
                  </a:cubicBezTo>
                  <a:cubicBezTo>
                    <a:pt x="5028" y="2241"/>
                    <a:pt x="4698" y="1982"/>
                    <a:pt x="4627" y="1982"/>
                  </a:cubicBezTo>
                  <a:cubicBezTo>
                    <a:pt x="4510" y="1982"/>
                    <a:pt x="4203" y="2218"/>
                    <a:pt x="4179" y="2336"/>
                  </a:cubicBezTo>
                  <a:cubicBezTo>
                    <a:pt x="4156" y="2383"/>
                    <a:pt x="4297" y="2759"/>
                    <a:pt x="4439" y="3136"/>
                  </a:cubicBezTo>
                  <a:cubicBezTo>
                    <a:pt x="4604" y="3513"/>
                    <a:pt x="4769" y="3867"/>
                    <a:pt x="4769" y="3914"/>
                  </a:cubicBezTo>
                  <a:cubicBezTo>
                    <a:pt x="4769" y="4008"/>
                    <a:pt x="4557" y="4149"/>
                    <a:pt x="4557" y="4149"/>
                  </a:cubicBezTo>
                  <a:cubicBezTo>
                    <a:pt x="4557" y="4149"/>
                    <a:pt x="4557" y="4149"/>
                    <a:pt x="4557" y="4149"/>
                  </a:cubicBezTo>
                  <a:cubicBezTo>
                    <a:pt x="4557" y="4149"/>
                    <a:pt x="4368" y="4338"/>
                    <a:pt x="4297" y="4361"/>
                  </a:cubicBezTo>
                  <a:cubicBezTo>
                    <a:pt x="4250" y="4361"/>
                    <a:pt x="3920" y="4173"/>
                    <a:pt x="3566" y="3984"/>
                  </a:cubicBezTo>
                  <a:cubicBezTo>
                    <a:pt x="3213" y="3796"/>
                    <a:pt x="2835" y="3631"/>
                    <a:pt x="2765" y="3655"/>
                  </a:cubicBezTo>
                  <a:cubicBezTo>
                    <a:pt x="2647" y="3678"/>
                    <a:pt x="2411" y="3961"/>
                    <a:pt x="2411" y="4079"/>
                  </a:cubicBezTo>
                  <a:cubicBezTo>
                    <a:pt x="2411" y="4149"/>
                    <a:pt x="2623" y="4479"/>
                    <a:pt x="2859" y="4809"/>
                  </a:cubicBezTo>
                  <a:cubicBezTo>
                    <a:pt x="3095" y="5139"/>
                    <a:pt x="3330" y="5445"/>
                    <a:pt x="3354" y="5492"/>
                  </a:cubicBezTo>
                  <a:cubicBezTo>
                    <a:pt x="3354" y="5586"/>
                    <a:pt x="3189" y="5775"/>
                    <a:pt x="3189" y="5775"/>
                  </a:cubicBezTo>
                  <a:cubicBezTo>
                    <a:pt x="3189" y="5775"/>
                    <a:pt x="3189" y="5775"/>
                    <a:pt x="3189" y="5775"/>
                  </a:cubicBezTo>
                  <a:cubicBezTo>
                    <a:pt x="3189" y="5775"/>
                    <a:pt x="3071" y="6010"/>
                    <a:pt x="3000" y="6034"/>
                  </a:cubicBezTo>
                  <a:cubicBezTo>
                    <a:pt x="2953" y="6034"/>
                    <a:pt x="2576" y="5939"/>
                    <a:pt x="2199" y="5822"/>
                  </a:cubicBezTo>
                  <a:cubicBezTo>
                    <a:pt x="1798" y="5727"/>
                    <a:pt x="1397" y="5657"/>
                    <a:pt x="1350" y="5680"/>
                  </a:cubicBezTo>
                  <a:cubicBezTo>
                    <a:pt x="1208" y="5751"/>
                    <a:pt x="1067" y="6081"/>
                    <a:pt x="1090" y="6199"/>
                  </a:cubicBezTo>
                  <a:cubicBezTo>
                    <a:pt x="1090" y="6246"/>
                    <a:pt x="1397" y="6552"/>
                    <a:pt x="1680" y="6811"/>
                  </a:cubicBezTo>
                  <a:cubicBezTo>
                    <a:pt x="1986" y="7070"/>
                    <a:pt x="2293" y="7306"/>
                    <a:pt x="2316" y="7353"/>
                  </a:cubicBezTo>
                  <a:cubicBezTo>
                    <a:pt x="2364" y="7447"/>
                    <a:pt x="2246" y="7659"/>
                    <a:pt x="2246" y="7659"/>
                  </a:cubicBezTo>
                  <a:cubicBezTo>
                    <a:pt x="2246" y="7659"/>
                    <a:pt x="2246" y="7659"/>
                    <a:pt x="2246" y="7659"/>
                  </a:cubicBezTo>
                  <a:cubicBezTo>
                    <a:pt x="2222" y="7659"/>
                    <a:pt x="2175" y="7918"/>
                    <a:pt x="2104" y="7965"/>
                  </a:cubicBezTo>
                  <a:cubicBezTo>
                    <a:pt x="2081" y="7989"/>
                    <a:pt x="1680" y="7965"/>
                    <a:pt x="1279" y="7942"/>
                  </a:cubicBezTo>
                  <a:cubicBezTo>
                    <a:pt x="878" y="7942"/>
                    <a:pt x="477" y="7965"/>
                    <a:pt x="430" y="8012"/>
                  </a:cubicBezTo>
                  <a:cubicBezTo>
                    <a:pt x="312" y="8083"/>
                    <a:pt x="241" y="8436"/>
                    <a:pt x="289" y="8554"/>
                  </a:cubicBezTo>
                  <a:cubicBezTo>
                    <a:pt x="312" y="8625"/>
                    <a:pt x="666" y="8837"/>
                    <a:pt x="1020" y="9002"/>
                  </a:cubicBezTo>
                  <a:cubicBezTo>
                    <a:pt x="1373" y="9190"/>
                    <a:pt x="1727" y="9355"/>
                    <a:pt x="1774" y="9402"/>
                  </a:cubicBezTo>
                  <a:cubicBezTo>
                    <a:pt x="1821" y="9473"/>
                    <a:pt x="1751" y="9708"/>
                    <a:pt x="1751" y="9708"/>
                  </a:cubicBezTo>
                  <a:cubicBezTo>
                    <a:pt x="1751" y="9732"/>
                    <a:pt x="1751" y="9732"/>
                    <a:pt x="1751" y="9732"/>
                  </a:cubicBezTo>
                  <a:cubicBezTo>
                    <a:pt x="1751" y="9732"/>
                    <a:pt x="1751" y="9967"/>
                    <a:pt x="1680" y="10038"/>
                  </a:cubicBezTo>
                  <a:cubicBezTo>
                    <a:pt x="1656" y="10062"/>
                    <a:pt x="1279" y="10132"/>
                    <a:pt x="878" y="10226"/>
                  </a:cubicBezTo>
                  <a:cubicBezTo>
                    <a:pt x="501" y="10321"/>
                    <a:pt x="100" y="10415"/>
                    <a:pt x="53" y="10462"/>
                  </a:cubicBezTo>
                  <a:cubicBezTo>
                    <a:pt x="-18" y="10580"/>
                    <a:pt x="-18" y="10933"/>
                    <a:pt x="53" y="11051"/>
                  </a:cubicBezTo>
                  <a:cubicBezTo>
                    <a:pt x="100" y="11098"/>
                    <a:pt x="477" y="11216"/>
                    <a:pt x="878" y="11310"/>
                  </a:cubicBezTo>
                  <a:cubicBezTo>
                    <a:pt x="1255" y="11404"/>
                    <a:pt x="1656" y="11498"/>
                    <a:pt x="1680" y="11522"/>
                  </a:cubicBezTo>
                  <a:cubicBezTo>
                    <a:pt x="1751" y="11569"/>
                    <a:pt x="1751" y="11828"/>
                    <a:pt x="1751" y="11828"/>
                  </a:cubicBezTo>
                  <a:cubicBezTo>
                    <a:pt x="1751" y="11828"/>
                    <a:pt x="1751" y="11828"/>
                    <a:pt x="1751" y="11828"/>
                  </a:cubicBezTo>
                  <a:cubicBezTo>
                    <a:pt x="1751" y="11828"/>
                    <a:pt x="1798" y="12087"/>
                    <a:pt x="1774" y="12158"/>
                  </a:cubicBezTo>
                  <a:cubicBezTo>
                    <a:pt x="1751" y="12205"/>
                    <a:pt x="1373" y="12346"/>
                    <a:pt x="1020" y="12535"/>
                  </a:cubicBezTo>
                  <a:cubicBezTo>
                    <a:pt x="666" y="12700"/>
                    <a:pt x="312" y="12888"/>
                    <a:pt x="289" y="12959"/>
                  </a:cubicBezTo>
                  <a:cubicBezTo>
                    <a:pt x="218" y="13077"/>
                    <a:pt x="312" y="13430"/>
                    <a:pt x="406" y="13501"/>
                  </a:cubicBezTo>
                  <a:cubicBezTo>
                    <a:pt x="454" y="13548"/>
                    <a:pt x="854" y="13571"/>
                    <a:pt x="1255" y="13595"/>
                  </a:cubicBezTo>
                  <a:cubicBezTo>
                    <a:pt x="1656" y="13595"/>
                    <a:pt x="2057" y="13571"/>
                    <a:pt x="2104" y="13595"/>
                  </a:cubicBezTo>
                  <a:cubicBezTo>
                    <a:pt x="2175" y="13642"/>
                    <a:pt x="2246" y="13901"/>
                    <a:pt x="2246" y="13901"/>
                  </a:cubicBezTo>
                  <a:cubicBezTo>
                    <a:pt x="2246" y="13901"/>
                    <a:pt x="2246" y="13901"/>
                    <a:pt x="2246" y="13901"/>
                  </a:cubicBezTo>
                  <a:cubicBezTo>
                    <a:pt x="2246" y="13901"/>
                    <a:pt x="2340" y="14137"/>
                    <a:pt x="2316" y="14207"/>
                  </a:cubicBezTo>
                  <a:cubicBezTo>
                    <a:pt x="2316" y="14254"/>
                    <a:pt x="2010" y="14466"/>
                    <a:pt x="1680" y="14725"/>
                  </a:cubicBezTo>
                  <a:cubicBezTo>
                    <a:pt x="1373" y="14985"/>
                    <a:pt x="1090" y="15267"/>
                    <a:pt x="1067" y="15314"/>
                  </a:cubicBezTo>
                  <a:cubicBezTo>
                    <a:pt x="1043" y="15456"/>
                    <a:pt x="1208" y="15785"/>
                    <a:pt x="1326" y="15833"/>
                  </a:cubicBezTo>
                  <a:cubicBezTo>
                    <a:pt x="1373" y="15856"/>
                    <a:pt x="1774" y="15809"/>
                    <a:pt x="2175" y="15715"/>
                  </a:cubicBezTo>
                  <a:cubicBezTo>
                    <a:pt x="2576" y="15621"/>
                    <a:pt x="2953" y="15526"/>
                    <a:pt x="3000" y="15526"/>
                  </a:cubicBezTo>
                  <a:cubicBezTo>
                    <a:pt x="3071" y="15550"/>
                    <a:pt x="3189" y="15785"/>
                    <a:pt x="3189" y="15785"/>
                  </a:cubicBezTo>
                  <a:cubicBezTo>
                    <a:pt x="3189" y="15785"/>
                    <a:pt x="3189" y="15785"/>
                    <a:pt x="3189" y="15785"/>
                  </a:cubicBezTo>
                  <a:cubicBezTo>
                    <a:pt x="3189" y="15785"/>
                    <a:pt x="3354" y="15997"/>
                    <a:pt x="3354" y="16068"/>
                  </a:cubicBezTo>
                  <a:cubicBezTo>
                    <a:pt x="3354" y="16115"/>
                    <a:pt x="3095" y="16398"/>
                    <a:pt x="2859" y="16728"/>
                  </a:cubicBezTo>
                  <a:cubicBezTo>
                    <a:pt x="2599" y="17034"/>
                    <a:pt x="2387" y="17387"/>
                    <a:pt x="2387" y="17434"/>
                  </a:cubicBezTo>
                  <a:cubicBezTo>
                    <a:pt x="2387" y="17576"/>
                    <a:pt x="2623" y="17858"/>
                    <a:pt x="2741" y="17882"/>
                  </a:cubicBezTo>
                  <a:cubicBezTo>
                    <a:pt x="2812" y="17905"/>
                    <a:pt x="3189" y="17741"/>
                    <a:pt x="3543" y="17576"/>
                  </a:cubicBezTo>
                  <a:cubicBezTo>
                    <a:pt x="3896" y="17387"/>
                    <a:pt x="4250" y="17199"/>
                    <a:pt x="4297" y="17199"/>
                  </a:cubicBezTo>
                  <a:cubicBezTo>
                    <a:pt x="4392" y="17199"/>
                    <a:pt x="4557" y="17411"/>
                    <a:pt x="4557" y="17411"/>
                  </a:cubicBezTo>
                  <a:cubicBezTo>
                    <a:pt x="4557" y="17411"/>
                    <a:pt x="4557" y="17411"/>
                    <a:pt x="4557" y="17411"/>
                  </a:cubicBezTo>
                  <a:cubicBezTo>
                    <a:pt x="4557" y="17411"/>
                    <a:pt x="4745" y="17576"/>
                    <a:pt x="4769" y="17646"/>
                  </a:cubicBezTo>
                  <a:cubicBezTo>
                    <a:pt x="4769" y="17670"/>
                    <a:pt x="4604" y="18023"/>
                    <a:pt x="4439" y="18400"/>
                  </a:cubicBezTo>
                  <a:cubicBezTo>
                    <a:pt x="4274" y="18753"/>
                    <a:pt x="4132" y="19130"/>
                    <a:pt x="4156" y="19201"/>
                  </a:cubicBezTo>
                  <a:cubicBezTo>
                    <a:pt x="4179" y="19342"/>
                    <a:pt x="4486" y="19554"/>
                    <a:pt x="4604" y="19554"/>
                  </a:cubicBezTo>
                  <a:cubicBezTo>
                    <a:pt x="4675" y="19554"/>
                    <a:pt x="5005" y="19319"/>
                    <a:pt x="5311" y="19060"/>
                  </a:cubicBezTo>
                  <a:cubicBezTo>
                    <a:pt x="5618" y="18801"/>
                    <a:pt x="5924" y="18541"/>
                    <a:pt x="5972" y="18518"/>
                  </a:cubicBezTo>
                  <a:cubicBezTo>
                    <a:pt x="6042" y="18518"/>
                    <a:pt x="6254" y="18659"/>
                    <a:pt x="6254" y="18659"/>
                  </a:cubicBezTo>
                  <a:cubicBezTo>
                    <a:pt x="6254" y="18659"/>
                    <a:pt x="6254" y="18659"/>
                    <a:pt x="6254" y="18659"/>
                  </a:cubicBezTo>
                  <a:cubicBezTo>
                    <a:pt x="6254" y="18659"/>
                    <a:pt x="6490" y="18777"/>
                    <a:pt x="6514" y="18848"/>
                  </a:cubicBezTo>
                  <a:cubicBezTo>
                    <a:pt x="6537" y="18895"/>
                    <a:pt x="6443" y="19272"/>
                    <a:pt x="6372" y="19648"/>
                  </a:cubicBezTo>
                  <a:cubicBezTo>
                    <a:pt x="6302" y="20049"/>
                    <a:pt x="6231" y="20449"/>
                    <a:pt x="6278" y="20520"/>
                  </a:cubicBezTo>
                  <a:cubicBezTo>
                    <a:pt x="6325" y="20638"/>
                    <a:pt x="6679" y="20779"/>
                    <a:pt x="6797" y="20732"/>
                  </a:cubicBezTo>
                  <a:cubicBezTo>
                    <a:pt x="6844" y="20732"/>
                    <a:pt x="7127" y="20426"/>
                    <a:pt x="7363" y="20096"/>
                  </a:cubicBezTo>
                  <a:cubicBezTo>
                    <a:pt x="7622" y="19790"/>
                    <a:pt x="7834" y="19460"/>
                    <a:pt x="7882" y="19436"/>
                  </a:cubicBezTo>
                  <a:cubicBezTo>
                    <a:pt x="7952" y="19389"/>
                    <a:pt x="8188" y="19507"/>
                    <a:pt x="8188" y="19507"/>
                  </a:cubicBezTo>
                  <a:cubicBezTo>
                    <a:pt x="8188" y="19507"/>
                    <a:pt x="8188" y="19507"/>
                    <a:pt x="8188" y="19507"/>
                  </a:cubicBezTo>
                  <a:cubicBezTo>
                    <a:pt x="8188" y="19507"/>
                    <a:pt x="8448" y="19554"/>
                    <a:pt x="8495" y="19625"/>
                  </a:cubicBezTo>
                  <a:cubicBezTo>
                    <a:pt x="8518" y="19648"/>
                    <a:pt x="8518" y="20049"/>
                    <a:pt x="8542" y="20449"/>
                  </a:cubicBezTo>
                  <a:cubicBezTo>
                    <a:pt x="8565" y="20850"/>
                    <a:pt x="8589" y="21250"/>
                    <a:pt x="8636" y="21297"/>
                  </a:cubicBezTo>
                  <a:cubicBezTo>
                    <a:pt x="8730" y="21392"/>
                    <a:pt x="9084" y="21462"/>
                    <a:pt x="9202" y="21392"/>
                  </a:cubicBezTo>
                  <a:cubicBezTo>
                    <a:pt x="9249" y="21368"/>
                    <a:pt x="9438" y="21015"/>
                    <a:pt x="9603" y="20638"/>
                  </a:cubicBezTo>
                  <a:cubicBezTo>
                    <a:pt x="9768" y="20284"/>
                    <a:pt x="9933" y="19908"/>
                    <a:pt x="9957" y="19884"/>
                  </a:cubicBezTo>
                  <a:cubicBezTo>
                    <a:pt x="10027" y="19813"/>
                    <a:pt x="10263" y="19860"/>
                    <a:pt x="10263" y="19860"/>
                  </a:cubicBezTo>
                  <a:cubicBezTo>
                    <a:pt x="10287" y="19884"/>
                    <a:pt x="10287" y="19884"/>
                    <a:pt x="10287" y="19884"/>
                  </a:cubicBezTo>
                  <a:cubicBezTo>
                    <a:pt x="10287" y="19884"/>
                    <a:pt x="10546" y="19860"/>
                    <a:pt x="10593" y="19908"/>
                  </a:cubicBezTo>
                  <a:cubicBezTo>
                    <a:pt x="10617" y="19931"/>
                    <a:pt x="10711" y="20332"/>
                    <a:pt x="10829" y="20708"/>
                  </a:cubicBezTo>
                  <a:cubicBezTo>
                    <a:pt x="10947" y="21085"/>
                    <a:pt x="11065" y="21462"/>
                    <a:pt x="11136" y="21509"/>
                  </a:cubicBezTo>
                  <a:cubicBezTo>
                    <a:pt x="11230" y="21580"/>
                    <a:pt x="11607" y="21556"/>
                    <a:pt x="11702" y="21486"/>
                  </a:cubicBezTo>
                  <a:cubicBezTo>
                    <a:pt x="11749" y="21439"/>
                    <a:pt x="11843" y="21038"/>
                    <a:pt x="11914" y="20661"/>
                  </a:cubicBezTo>
                  <a:cubicBezTo>
                    <a:pt x="12008" y="20261"/>
                    <a:pt x="12055" y="19860"/>
                    <a:pt x="12079" y="19837"/>
                  </a:cubicBezTo>
                  <a:cubicBezTo>
                    <a:pt x="12126" y="19766"/>
                    <a:pt x="12385" y="19743"/>
                    <a:pt x="12385" y="19743"/>
                  </a:cubicBezTo>
                  <a:cubicBezTo>
                    <a:pt x="12385" y="19743"/>
                    <a:pt x="12385" y="19743"/>
                    <a:pt x="12385" y="19743"/>
                  </a:cubicBezTo>
                  <a:cubicBezTo>
                    <a:pt x="12385" y="19743"/>
                    <a:pt x="12645" y="19696"/>
                    <a:pt x="12716" y="19719"/>
                  </a:cubicBezTo>
                  <a:cubicBezTo>
                    <a:pt x="12739" y="19743"/>
                    <a:pt x="12928" y="20096"/>
                    <a:pt x="13116" y="20426"/>
                  </a:cubicBezTo>
                  <a:cubicBezTo>
                    <a:pt x="13305" y="20779"/>
                    <a:pt x="13541" y="21132"/>
                    <a:pt x="13588" y="21156"/>
                  </a:cubicBezTo>
                  <a:cubicBezTo>
                    <a:pt x="13730" y="21203"/>
                    <a:pt x="14060" y="21085"/>
                    <a:pt x="14154" y="20991"/>
                  </a:cubicBezTo>
                  <a:cubicBezTo>
                    <a:pt x="14178" y="20944"/>
                    <a:pt x="14178" y="20544"/>
                    <a:pt x="14178" y="20120"/>
                  </a:cubicBezTo>
                  <a:cubicBezTo>
                    <a:pt x="14154" y="19719"/>
                    <a:pt x="14130" y="19342"/>
                    <a:pt x="14130" y="19295"/>
                  </a:cubicBezTo>
                  <a:cubicBezTo>
                    <a:pt x="14178" y="19201"/>
                    <a:pt x="14413" y="19154"/>
                    <a:pt x="14413" y="19154"/>
                  </a:cubicBezTo>
                  <a:cubicBezTo>
                    <a:pt x="14413" y="19154"/>
                    <a:pt x="14413" y="19154"/>
                    <a:pt x="14413" y="19154"/>
                  </a:cubicBezTo>
                  <a:cubicBezTo>
                    <a:pt x="14413" y="19154"/>
                    <a:pt x="14649" y="19012"/>
                    <a:pt x="14720" y="19036"/>
                  </a:cubicBezTo>
                  <a:cubicBezTo>
                    <a:pt x="14767" y="19036"/>
                    <a:pt x="15027" y="19342"/>
                    <a:pt x="15286" y="19648"/>
                  </a:cubicBezTo>
                  <a:cubicBezTo>
                    <a:pt x="15569" y="19931"/>
                    <a:pt x="15852" y="20214"/>
                    <a:pt x="15923" y="20237"/>
                  </a:cubicBezTo>
                  <a:cubicBezTo>
                    <a:pt x="16041" y="20237"/>
                    <a:pt x="16371" y="20049"/>
                    <a:pt x="16418" y="19931"/>
                  </a:cubicBezTo>
                  <a:cubicBezTo>
                    <a:pt x="16441" y="19884"/>
                    <a:pt x="16347" y="19484"/>
                    <a:pt x="16229" y="19107"/>
                  </a:cubicBezTo>
                  <a:cubicBezTo>
                    <a:pt x="16135" y="18706"/>
                    <a:pt x="15993" y="18329"/>
                    <a:pt x="16017" y="18306"/>
                  </a:cubicBezTo>
                  <a:cubicBezTo>
                    <a:pt x="16017" y="18212"/>
                    <a:pt x="16253" y="18094"/>
                    <a:pt x="16253" y="18094"/>
                  </a:cubicBezTo>
                  <a:cubicBezTo>
                    <a:pt x="16253" y="18094"/>
                    <a:pt x="16253" y="18094"/>
                    <a:pt x="16253" y="18094"/>
                  </a:cubicBezTo>
                  <a:cubicBezTo>
                    <a:pt x="16253" y="18094"/>
                    <a:pt x="16441" y="17905"/>
                    <a:pt x="16536" y="17905"/>
                  </a:cubicBezTo>
                  <a:cubicBezTo>
                    <a:pt x="16559" y="17905"/>
                    <a:pt x="16889" y="18141"/>
                    <a:pt x="17220" y="18377"/>
                  </a:cubicBezTo>
                  <a:cubicBezTo>
                    <a:pt x="17550" y="18589"/>
                    <a:pt x="17880" y="18801"/>
                    <a:pt x="17951" y="18801"/>
                  </a:cubicBezTo>
                  <a:cubicBezTo>
                    <a:pt x="18092" y="18777"/>
                    <a:pt x="18351" y="18518"/>
                    <a:pt x="18375" y="18400"/>
                  </a:cubicBezTo>
                  <a:cubicBezTo>
                    <a:pt x="18375" y="18353"/>
                    <a:pt x="18210" y="17976"/>
                    <a:pt x="18021" y="17623"/>
                  </a:cubicBezTo>
                  <a:cubicBezTo>
                    <a:pt x="17809" y="17269"/>
                    <a:pt x="17620" y="16940"/>
                    <a:pt x="17597" y="16893"/>
                  </a:cubicBezTo>
                  <a:cubicBezTo>
                    <a:pt x="17597" y="16798"/>
                    <a:pt x="17785" y="16633"/>
                    <a:pt x="17785" y="16633"/>
                  </a:cubicBezTo>
                  <a:cubicBezTo>
                    <a:pt x="17785" y="16633"/>
                    <a:pt x="17785" y="16633"/>
                    <a:pt x="17785" y="16633"/>
                  </a:cubicBezTo>
                  <a:cubicBezTo>
                    <a:pt x="17785" y="16633"/>
                    <a:pt x="17951" y="16421"/>
                    <a:pt x="18021" y="16398"/>
                  </a:cubicBezTo>
                  <a:cubicBezTo>
                    <a:pt x="18068" y="16398"/>
                    <a:pt x="18422" y="16539"/>
                    <a:pt x="18799" y="16681"/>
                  </a:cubicBezTo>
                  <a:cubicBezTo>
                    <a:pt x="19153" y="16822"/>
                    <a:pt x="19554" y="16963"/>
                    <a:pt x="19625" y="16940"/>
                  </a:cubicBezTo>
                  <a:cubicBezTo>
                    <a:pt x="19743" y="16893"/>
                    <a:pt x="19931" y="16586"/>
                    <a:pt x="19931" y="16445"/>
                  </a:cubicBezTo>
                  <a:cubicBezTo>
                    <a:pt x="19931" y="16398"/>
                    <a:pt x="19672" y="16068"/>
                    <a:pt x="19413" y="15785"/>
                  </a:cubicBezTo>
                  <a:cubicBezTo>
                    <a:pt x="19130" y="15479"/>
                    <a:pt x="18847" y="15197"/>
                    <a:pt x="18847" y="15173"/>
                  </a:cubicBezTo>
                  <a:cubicBezTo>
                    <a:pt x="18823" y="15079"/>
                    <a:pt x="18965" y="14867"/>
                    <a:pt x="18965" y="14867"/>
                  </a:cubicBezTo>
                  <a:cubicBezTo>
                    <a:pt x="18965" y="14867"/>
                    <a:pt x="18965" y="14867"/>
                    <a:pt x="18965" y="14867"/>
                  </a:cubicBezTo>
                  <a:cubicBezTo>
                    <a:pt x="18965" y="14867"/>
                    <a:pt x="19059" y="14631"/>
                    <a:pt x="19130" y="14584"/>
                  </a:cubicBezTo>
                  <a:cubicBezTo>
                    <a:pt x="19153" y="14561"/>
                    <a:pt x="19554" y="14631"/>
                    <a:pt x="19931" y="14678"/>
                  </a:cubicBezTo>
                  <a:cubicBezTo>
                    <a:pt x="20332" y="14749"/>
                    <a:pt x="20733" y="14773"/>
                    <a:pt x="20804" y="14725"/>
                  </a:cubicBezTo>
                  <a:cubicBezTo>
                    <a:pt x="20922" y="14678"/>
                    <a:pt x="21040" y="14325"/>
                    <a:pt x="20992" y="14207"/>
                  </a:cubicBezTo>
                  <a:cubicBezTo>
                    <a:pt x="20992" y="14137"/>
                    <a:pt x="20662" y="13901"/>
                    <a:pt x="20332" y="13665"/>
                  </a:cubicBezTo>
                  <a:cubicBezTo>
                    <a:pt x="20002" y="13430"/>
                    <a:pt x="19648" y="13242"/>
                    <a:pt x="19625" y="13194"/>
                  </a:cubicBezTo>
                  <a:cubicBezTo>
                    <a:pt x="19578" y="13124"/>
                    <a:pt x="19672" y="12888"/>
                    <a:pt x="19672" y="12888"/>
                  </a:cubicBezTo>
                  <a:cubicBezTo>
                    <a:pt x="19672" y="12888"/>
                    <a:pt x="19672" y="12888"/>
                    <a:pt x="19672" y="12888"/>
                  </a:cubicBezTo>
                  <a:cubicBezTo>
                    <a:pt x="19696" y="12888"/>
                    <a:pt x="19719" y="12629"/>
                    <a:pt x="19790" y="12582"/>
                  </a:cubicBezTo>
                  <a:cubicBezTo>
                    <a:pt x="19813" y="12535"/>
                    <a:pt x="20191" y="12535"/>
                    <a:pt x="20592" y="12488"/>
                  </a:cubicBezTo>
                  <a:cubicBezTo>
                    <a:pt x="20992" y="12441"/>
                    <a:pt x="21393" y="12370"/>
                    <a:pt x="21441" y="12323"/>
                  </a:cubicBezTo>
                  <a:cubicBezTo>
                    <a:pt x="21535" y="12229"/>
                    <a:pt x="21582" y="11875"/>
                    <a:pt x="21511" y="11758"/>
                  </a:cubicBezTo>
                  <a:cubicBezTo>
                    <a:pt x="21488" y="11710"/>
                    <a:pt x="21110" y="11546"/>
                    <a:pt x="20733" y="11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g36191b9eedf_0_539"/>
            <p:cNvSpPr/>
            <p:nvPr/>
          </p:nvSpPr>
          <p:spPr>
            <a:xfrm rot="10800000" flipH="1">
              <a:off x="9801625" y="1924093"/>
              <a:ext cx="1161248" cy="1161966"/>
            </a:xfrm>
            <a:prstGeom prst="ellipse">
              <a:avLst/>
            </a:prstGeom>
            <a:gradFill>
              <a:gsLst>
                <a:gs pos="0">
                  <a:srgbClr val="D9D9D9"/>
                </a:gs>
                <a:gs pos="100000">
                  <a:srgbClr val="FFFFFF"/>
                </a:gs>
              </a:gsLst>
              <a:lin ang="9000000" scaled="0"/>
            </a:gra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4" name="Google Shape;234;g36191b9eedf_0_539"/>
          <p:cNvGrpSpPr/>
          <p:nvPr/>
        </p:nvGrpSpPr>
        <p:grpSpPr>
          <a:xfrm>
            <a:off x="5131715" y="1646123"/>
            <a:ext cx="1733460" cy="1736346"/>
            <a:chOff x="9548907" y="1670346"/>
            <a:chExt cx="1666685" cy="1669460"/>
          </a:xfrm>
        </p:grpSpPr>
        <p:sp>
          <p:nvSpPr>
            <p:cNvPr id="235" name="Google Shape;235;g36191b9eedf_0_539"/>
            <p:cNvSpPr/>
            <p:nvPr/>
          </p:nvSpPr>
          <p:spPr>
            <a:xfrm rot="10800000" flipH="1">
              <a:off x="9548907" y="1670346"/>
              <a:ext cx="1666685" cy="1669460"/>
            </a:xfrm>
            <a:custGeom>
              <a:avLst/>
              <a:gdLst/>
              <a:ahLst/>
              <a:cxnLst/>
              <a:rect l="l" t="t" r="r" b="b"/>
              <a:pathLst>
                <a:path w="21546" h="21552" extrusionOk="0">
                  <a:moveTo>
                    <a:pt x="20733" y="11404"/>
                  </a:moveTo>
                  <a:cubicBezTo>
                    <a:pt x="20356" y="11263"/>
                    <a:pt x="19979" y="11122"/>
                    <a:pt x="19955" y="11098"/>
                  </a:cubicBezTo>
                  <a:cubicBezTo>
                    <a:pt x="19884" y="11027"/>
                    <a:pt x="19931" y="10792"/>
                    <a:pt x="19931" y="10792"/>
                  </a:cubicBezTo>
                  <a:cubicBezTo>
                    <a:pt x="19931" y="10768"/>
                    <a:pt x="19931" y="10768"/>
                    <a:pt x="19931" y="10768"/>
                  </a:cubicBezTo>
                  <a:cubicBezTo>
                    <a:pt x="19931" y="10768"/>
                    <a:pt x="19908" y="10509"/>
                    <a:pt x="19955" y="10462"/>
                  </a:cubicBezTo>
                  <a:cubicBezTo>
                    <a:pt x="19979" y="10415"/>
                    <a:pt x="20356" y="10321"/>
                    <a:pt x="20733" y="10179"/>
                  </a:cubicBezTo>
                  <a:cubicBezTo>
                    <a:pt x="21110" y="10038"/>
                    <a:pt x="21488" y="9897"/>
                    <a:pt x="21511" y="9826"/>
                  </a:cubicBezTo>
                  <a:cubicBezTo>
                    <a:pt x="21582" y="9732"/>
                    <a:pt x="21535" y="9355"/>
                    <a:pt x="21441" y="9261"/>
                  </a:cubicBezTo>
                  <a:cubicBezTo>
                    <a:pt x="21417" y="9214"/>
                    <a:pt x="21016" y="9143"/>
                    <a:pt x="20615" y="9096"/>
                  </a:cubicBezTo>
                  <a:cubicBezTo>
                    <a:pt x="20214" y="9049"/>
                    <a:pt x="19813" y="9002"/>
                    <a:pt x="19790" y="8978"/>
                  </a:cubicBezTo>
                  <a:cubicBezTo>
                    <a:pt x="19696" y="8931"/>
                    <a:pt x="19672" y="8672"/>
                    <a:pt x="19672" y="8672"/>
                  </a:cubicBezTo>
                  <a:cubicBezTo>
                    <a:pt x="19672" y="8672"/>
                    <a:pt x="19672" y="8672"/>
                    <a:pt x="19672" y="8672"/>
                  </a:cubicBezTo>
                  <a:cubicBezTo>
                    <a:pt x="19672" y="8672"/>
                    <a:pt x="19601" y="8436"/>
                    <a:pt x="19625" y="8366"/>
                  </a:cubicBezTo>
                  <a:cubicBezTo>
                    <a:pt x="19648" y="8318"/>
                    <a:pt x="19979" y="8130"/>
                    <a:pt x="20332" y="7918"/>
                  </a:cubicBezTo>
                  <a:cubicBezTo>
                    <a:pt x="20662" y="7706"/>
                    <a:pt x="20992" y="7447"/>
                    <a:pt x="21016" y="7400"/>
                  </a:cubicBezTo>
                  <a:cubicBezTo>
                    <a:pt x="21063" y="7259"/>
                    <a:pt x="20922" y="6929"/>
                    <a:pt x="20827" y="6858"/>
                  </a:cubicBezTo>
                  <a:cubicBezTo>
                    <a:pt x="20757" y="6811"/>
                    <a:pt x="20356" y="6835"/>
                    <a:pt x="19955" y="6882"/>
                  </a:cubicBezTo>
                  <a:cubicBezTo>
                    <a:pt x="19554" y="6929"/>
                    <a:pt x="19177" y="6976"/>
                    <a:pt x="19130" y="6952"/>
                  </a:cubicBezTo>
                  <a:cubicBezTo>
                    <a:pt x="19035" y="6929"/>
                    <a:pt x="18965" y="6693"/>
                    <a:pt x="18965" y="6693"/>
                  </a:cubicBezTo>
                  <a:cubicBezTo>
                    <a:pt x="18965" y="6693"/>
                    <a:pt x="18965" y="6693"/>
                    <a:pt x="18965" y="6693"/>
                  </a:cubicBezTo>
                  <a:cubicBezTo>
                    <a:pt x="18965" y="6693"/>
                    <a:pt x="18823" y="6458"/>
                    <a:pt x="18823" y="6387"/>
                  </a:cubicBezTo>
                  <a:cubicBezTo>
                    <a:pt x="18847" y="6363"/>
                    <a:pt x="19130" y="6081"/>
                    <a:pt x="19413" y="5798"/>
                  </a:cubicBezTo>
                  <a:cubicBezTo>
                    <a:pt x="19672" y="5515"/>
                    <a:pt x="19955" y="5209"/>
                    <a:pt x="19955" y="5139"/>
                  </a:cubicBezTo>
                  <a:cubicBezTo>
                    <a:pt x="19955" y="4997"/>
                    <a:pt x="19766" y="4691"/>
                    <a:pt x="19648" y="4667"/>
                  </a:cubicBezTo>
                  <a:cubicBezTo>
                    <a:pt x="19578" y="4644"/>
                    <a:pt x="19200" y="4738"/>
                    <a:pt x="18799" y="4879"/>
                  </a:cubicBezTo>
                  <a:cubicBezTo>
                    <a:pt x="18422" y="4997"/>
                    <a:pt x="18068" y="5162"/>
                    <a:pt x="18021" y="5162"/>
                  </a:cubicBezTo>
                  <a:cubicBezTo>
                    <a:pt x="17927" y="5139"/>
                    <a:pt x="17785" y="4927"/>
                    <a:pt x="17785" y="4927"/>
                  </a:cubicBezTo>
                  <a:cubicBezTo>
                    <a:pt x="17785" y="4927"/>
                    <a:pt x="17785" y="4927"/>
                    <a:pt x="17785" y="4927"/>
                  </a:cubicBezTo>
                  <a:cubicBezTo>
                    <a:pt x="17785" y="4927"/>
                    <a:pt x="17620" y="4738"/>
                    <a:pt x="17597" y="4667"/>
                  </a:cubicBezTo>
                  <a:cubicBezTo>
                    <a:pt x="17597" y="4620"/>
                    <a:pt x="17809" y="4291"/>
                    <a:pt x="18021" y="3961"/>
                  </a:cubicBezTo>
                  <a:cubicBezTo>
                    <a:pt x="18234" y="3607"/>
                    <a:pt x="18422" y="3254"/>
                    <a:pt x="18399" y="3183"/>
                  </a:cubicBezTo>
                  <a:cubicBezTo>
                    <a:pt x="18375" y="3042"/>
                    <a:pt x="18116" y="2807"/>
                    <a:pt x="17998" y="2783"/>
                  </a:cubicBezTo>
                  <a:cubicBezTo>
                    <a:pt x="17927" y="2783"/>
                    <a:pt x="17573" y="2971"/>
                    <a:pt x="17243" y="3183"/>
                  </a:cubicBezTo>
                  <a:cubicBezTo>
                    <a:pt x="16889" y="3395"/>
                    <a:pt x="16559" y="3631"/>
                    <a:pt x="16512" y="3631"/>
                  </a:cubicBezTo>
                  <a:cubicBezTo>
                    <a:pt x="16441" y="3655"/>
                    <a:pt x="16253" y="3466"/>
                    <a:pt x="16253" y="3466"/>
                  </a:cubicBezTo>
                  <a:cubicBezTo>
                    <a:pt x="16253" y="3466"/>
                    <a:pt x="16253" y="3466"/>
                    <a:pt x="16253" y="3466"/>
                  </a:cubicBezTo>
                  <a:cubicBezTo>
                    <a:pt x="16253" y="3466"/>
                    <a:pt x="16041" y="3325"/>
                    <a:pt x="16017" y="3254"/>
                  </a:cubicBezTo>
                  <a:cubicBezTo>
                    <a:pt x="15993" y="3231"/>
                    <a:pt x="16135" y="2854"/>
                    <a:pt x="16253" y="2477"/>
                  </a:cubicBezTo>
                  <a:cubicBezTo>
                    <a:pt x="16371" y="2100"/>
                    <a:pt x="16465" y="1700"/>
                    <a:pt x="16441" y="1629"/>
                  </a:cubicBezTo>
                  <a:cubicBezTo>
                    <a:pt x="16394" y="1511"/>
                    <a:pt x="16088" y="1346"/>
                    <a:pt x="15946" y="1346"/>
                  </a:cubicBezTo>
                  <a:cubicBezTo>
                    <a:pt x="15899" y="1346"/>
                    <a:pt x="15592" y="1629"/>
                    <a:pt x="15310" y="1912"/>
                  </a:cubicBezTo>
                  <a:cubicBezTo>
                    <a:pt x="15027" y="2194"/>
                    <a:pt x="14767" y="2500"/>
                    <a:pt x="14720" y="2524"/>
                  </a:cubicBezTo>
                  <a:cubicBezTo>
                    <a:pt x="14649" y="2548"/>
                    <a:pt x="14413" y="2406"/>
                    <a:pt x="14413" y="2406"/>
                  </a:cubicBezTo>
                  <a:cubicBezTo>
                    <a:pt x="14413" y="2406"/>
                    <a:pt x="14413" y="2406"/>
                    <a:pt x="14413" y="2406"/>
                  </a:cubicBezTo>
                  <a:cubicBezTo>
                    <a:pt x="14413" y="2406"/>
                    <a:pt x="14178" y="2336"/>
                    <a:pt x="14130" y="2265"/>
                  </a:cubicBezTo>
                  <a:cubicBezTo>
                    <a:pt x="14107" y="2218"/>
                    <a:pt x="14154" y="1841"/>
                    <a:pt x="14178" y="1440"/>
                  </a:cubicBezTo>
                  <a:cubicBezTo>
                    <a:pt x="14225" y="1040"/>
                    <a:pt x="14225" y="640"/>
                    <a:pt x="14178" y="592"/>
                  </a:cubicBezTo>
                  <a:cubicBezTo>
                    <a:pt x="14107" y="475"/>
                    <a:pt x="13753" y="380"/>
                    <a:pt x="13635" y="428"/>
                  </a:cubicBezTo>
                  <a:cubicBezTo>
                    <a:pt x="13588" y="428"/>
                    <a:pt x="13352" y="781"/>
                    <a:pt x="13140" y="1111"/>
                  </a:cubicBezTo>
                  <a:cubicBezTo>
                    <a:pt x="12928" y="1464"/>
                    <a:pt x="12739" y="1817"/>
                    <a:pt x="12716" y="1841"/>
                  </a:cubicBezTo>
                  <a:cubicBezTo>
                    <a:pt x="12645" y="1888"/>
                    <a:pt x="12385" y="1817"/>
                    <a:pt x="12385" y="1817"/>
                  </a:cubicBezTo>
                  <a:cubicBezTo>
                    <a:pt x="12385" y="1794"/>
                    <a:pt x="12385" y="1794"/>
                    <a:pt x="12385" y="1794"/>
                  </a:cubicBezTo>
                  <a:cubicBezTo>
                    <a:pt x="12385" y="1794"/>
                    <a:pt x="12126" y="1794"/>
                    <a:pt x="12079" y="1723"/>
                  </a:cubicBezTo>
                  <a:cubicBezTo>
                    <a:pt x="12055" y="1700"/>
                    <a:pt x="12008" y="1299"/>
                    <a:pt x="11937" y="922"/>
                  </a:cubicBezTo>
                  <a:cubicBezTo>
                    <a:pt x="11867" y="522"/>
                    <a:pt x="11796" y="121"/>
                    <a:pt x="11749" y="74"/>
                  </a:cubicBezTo>
                  <a:cubicBezTo>
                    <a:pt x="11631" y="-20"/>
                    <a:pt x="11277" y="-20"/>
                    <a:pt x="11159" y="51"/>
                  </a:cubicBezTo>
                  <a:cubicBezTo>
                    <a:pt x="11112" y="74"/>
                    <a:pt x="10971" y="451"/>
                    <a:pt x="10853" y="852"/>
                  </a:cubicBezTo>
                  <a:cubicBezTo>
                    <a:pt x="10735" y="1228"/>
                    <a:pt x="10617" y="1605"/>
                    <a:pt x="10593" y="1652"/>
                  </a:cubicBezTo>
                  <a:cubicBezTo>
                    <a:pt x="10523" y="1700"/>
                    <a:pt x="10287" y="1676"/>
                    <a:pt x="10287" y="1676"/>
                  </a:cubicBezTo>
                  <a:cubicBezTo>
                    <a:pt x="10263" y="1676"/>
                    <a:pt x="10263" y="1676"/>
                    <a:pt x="10263" y="1676"/>
                  </a:cubicBezTo>
                  <a:cubicBezTo>
                    <a:pt x="10263" y="1676"/>
                    <a:pt x="10027" y="1723"/>
                    <a:pt x="9957" y="1676"/>
                  </a:cubicBezTo>
                  <a:cubicBezTo>
                    <a:pt x="9910" y="1652"/>
                    <a:pt x="9792" y="1299"/>
                    <a:pt x="9627" y="922"/>
                  </a:cubicBezTo>
                  <a:cubicBezTo>
                    <a:pt x="9485" y="545"/>
                    <a:pt x="9296" y="192"/>
                    <a:pt x="9249" y="145"/>
                  </a:cubicBezTo>
                  <a:cubicBezTo>
                    <a:pt x="9131" y="98"/>
                    <a:pt x="8778" y="168"/>
                    <a:pt x="8683" y="263"/>
                  </a:cubicBezTo>
                  <a:cubicBezTo>
                    <a:pt x="8636" y="286"/>
                    <a:pt x="8589" y="710"/>
                    <a:pt x="8542" y="1087"/>
                  </a:cubicBezTo>
                  <a:cubicBezTo>
                    <a:pt x="8518" y="1511"/>
                    <a:pt x="8518" y="1888"/>
                    <a:pt x="8495" y="1935"/>
                  </a:cubicBezTo>
                  <a:cubicBezTo>
                    <a:pt x="8448" y="2006"/>
                    <a:pt x="8188" y="2053"/>
                    <a:pt x="8188" y="2053"/>
                  </a:cubicBezTo>
                  <a:cubicBezTo>
                    <a:pt x="8188" y="2053"/>
                    <a:pt x="8188" y="2053"/>
                    <a:pt x="8188" y="2053"/>
                  </a:cubicBezTo>
                  <a:cubicBezTo>
                    <a:pt x="8188" y="2053"/>
                    <a:pt x="7952" y="2147"/>
                    <a:pt x="7882" y="2124"/>
                  </a:cubicBezTo>
                  <a:cubicBezTo>
                    <a:pt x="7834" y="2100"/>
                    <a:pt x="7622" y="1770"/>
                    <a:pt x="7386" y="1464"/>
                  </a:cubicBezTo>
                  <a:cubicBezTo>
                    <a:pt x="7151" y="1134"/>
                    <a:pt x="6891" y="804"/>
                    <a:pt x="6820" y="804"/>
                  </a:cubicBezTo>
                  <a:cubicBezTo>
                    <a:pt x="6703" y="757"/>
                    <a:pt x="6372" y="922"/>
                    <a:pt x="6302" y="1016"/>
                  </a:cubicBezTo>
                  <a:cubicBezTo>
                    <a:pt x="6278" y="1087"/>
                    <a:pt x="6325" y="1488"/>
                    <a:pt x="6372" y="1888"/>
                  </a:cubicBezTo>
                  <a:cubicBezTo>
                    <a:pt x="6443" y="2265"/>
                    <a:pt x="6514" y="2665"/>
                    <a:pt x="6514" y="2712"/>
                  </a:cubicBezTo>
                  <a:cubicBezTo>
                    <a:pt x="6490" y="2783"/>
                    <a:pt x="6254" y="2877"/>
                    <a:pt x="6254" y="2877"/>
                  </a:cubicBezTo>
                  <a:cubicBezTo>
                    <a:pt x="6254" y="2877"/>
                    <a:pt x="6254" y="2877"/>
                    <a:pt x="6254" y="2877"/>
                  </a:cubicBezTo>
                  <a:cubicBezTo>
                    <a:pt x="6254" y="2877"/>
                    <a:pt x="6042" y="3042"/>
                    <a:pt x="5948" y="3019"/>
                  </a:cubicBezTo>
                  <a:cubicBezTo>
                    <a:pt x="5924" y="3019"/>
                    <a:pt x="5641" y="2759"/>
                    <a:pt x="5335" y="2500"/>
                  </a:cubicBezTo>
                  <a:cubicBezTo>
                    <a:pt x="5028" y="2241"/>
                    <a:pt x="4698" y="1982"/>
                    <a:pt x="4627" y="1982"/>
                  </a:cubicBezTo>
                  <a:cubicBezTo>
                    <a:pt x="4510" y="1982"/>
                    <a:pt x="4203" y="2218"/>
                    <a:pt x="4179" y="2336"/>
                  </a:cubicBezTo>
                  <a:cubicBezTo>
                    <a:pt x="4156" y="2383"/>
                    <a:pt x="4297" y="2759"/>
                    <a:pt x="4439" y="3136"/>
                  </a:cubicBezTo>
                  <a:cubicBezTo>
                    <a:pt x="4604" y="3513"/>
                    <a:pt x="4769" y="3867"/>
                    <a:pt x="4769" y="3914"/>
                  </a:cubicBezTo>
                  <a:cubicBezTo>
                    <a:pt x="4769" y="4008"/>
                    <a:pt x="4557" y="4149"/>
                    <a:pt x="4557" y="4149"/>
                  </a:cubicBezTo>
                  <a:cubicBezTo>
                    <a:pt x="4557" y="4149"/>
                    <a:pt x="4557" y="4149"/>
                    <a:pt x="4557" y="4149"/>
                  </a:cubicBezTo>
                  <a:cubicBezTo>
                    <a:pt x="4557" y="4149"/>
                    <a:pt x="4368" y="4338"/>
                    <a:pt x="4297" y="4361"/>
                  </a:cubicBezTo>
                  <a:cubicBezTo>
                    <a:pt x="4250" y="4361"/>
                    <a:pt x="3920" y="4173"/>
                    <a:pt x="3566" y="3984"/>
                  </a:cubicBezTo>
                  <a:cubicBezTo>
                    <a:pt x="3213" y="3796"/>
                    <a:pt x="2835" y="3631"/>
                    <a:pt x="2765" y="3655"/>
                  </a:cubicBezTo>
                  <a:cubicBezTo>
                    <a:pt x="2647" y="3678"/>
                    <a:pt x="2411" y="3961"/>
                    <a:pt x="2411" y="4079"/>
                  </a:cubicBezTo>
                  <a:cubicBezTo>
                    <a:pt x="2411" y="4149"/>
                    <a:pt x="2623" y="4479"/>
                    <a:pt x="2859" y="4809"/>
                  </a:cubicBezTo>
                  <a:cubicBezTo>
                    <a:pt x="3095" y="5139"/>
                    <a:pt x="3330" y="5445"/>
                    <a:pt x="3354" y="5492"/>
                  </a:cubicBezTo>
                  <a:cubicBezTo>
                    <a:pt x="3354" y="5586"/>
                    <a:pt x="3189" y="5775"/>
                    <a:pt x="3189" y="5775"/>
                  </a:cubicBezTo>
                  <a:cubicBezTo>
                    <a:pt x="3189" y="5775"/>
                    <a:pt x="3189" y="5775"/>
                    <a:pt x="3189" y="5775"/>
                  </a:cubicBezTo>
                  <a:cubicBezTo>
                    <a:pt x="3189" y="5775"/>
                    <a:pt x="3071" y="6010"/>
                    <a:pt x="3000" y="6034"/>
                  </a:cubicBezTo>
                  <a:cubicBezTo>
                    <a:pt x="2953" y="6034"/>
                    <a:pt x="2576" y="5939"/>
                    <a:pt x="2199" y="5822"/>
                  </a:cubicBezTo>
                  <a:cubicBezTo>
                    <a:pt x="1798" y="5727"/>
                    <a:pt x="1397" y="5657"/>
                    <a:pt x="1350" y="5680"/>
                  </a:cubicBezTo>
                  <a:cubicBezTo>
                    <a:pt x="1208" y="5751"/>
                    <a:pt x="1067" y="6081"/>
                    <a:pt x="1090" y="6199"/>
                  </a:cubicBezTo>
                  <a:cubicBezTo>
                    <a:pt x="1090" y="6246"/>
                    <a:pt x="1397" y="6552"/>
                    <a:pt x="1680" y="6811"/>
                  </a:cubicBezTo>
                  <a:cubicBezTo>
                    <a:pt x="1986" y="7070"/>
                    <a:pt x="2293" y="7306"/>
                    <a:pt x="2316" y="7353"/>
                  </a:cubicBezTo>
                  <a:cubicBezTo>
                    <a:pt x="2364" y="7447"/>
                    <a:pt x="2246" y="7659"/>
                    <a:pt x="2246" y="7659"/>
                  </a:cubicBezTo>
                  <a:cubicBezTo>
                    <a:pt x="2246" y="7659"/>
                    <a:pt x="2246" y="7659"/>
                    <a:pt x="2246" y="7659"/>
                  </a:cubicBezTo>
                  <a:cubicBezTo>
                    <a:pt x="2222" y="7659"/>
                    <a:pt x="2175" y="7918"/>
                    <a:pt x="2104" y="7965"/>
                  </a:cubicBezTo>
                  <a:cubicBezTo>
                    <a:pt x="2081" y="7989"/>
                    <a:pt x="1680" y="7965"/>
                    <a:pt x="1279" y="7942"/>
                  </a:cubicBezTo>
                  <a:cubicBezTo>
                    <a:pt x="878" y="7942"/>
                    <a:pt x="477" y="7965"/>
                    <a:pt x="430" y="8012"/>
                  </a:cubicBezTo>
                  <a:cubicBezTo>
                    <a:pt x="312" y="8083"/>
                    <a:pt x="241" y="8436"/>
                    <a:pt x="289" y="8554"/>
                  </a:cubicBezTo>
                  <a:cubicBezTo>
                    <a:pt x="312" y="8625"/>
                    <a:pt x="666" y="8837"/>
                    <a:pt x="1020" y="9002"/>
                  </a:cubicBezTo>
                  <a:cubicBezTo>
                    <a:pt x="1373" y="9190"/>
                    <a:pt x="1727" y="9355"/>
                    <a:pt x="1774" y="9402"/>
                  </a:cubicBezTo>
                  <a:cubicBezTo>
                    <a:pt x="1821" y="9473"/>
                    <a:pt x="1751" y="9708"/>
                    <a:pt x="1751" y="9708"/>
                  </a:cubicBezTo>
                  <a:cubicBezTo>
                    <a:pt x="1751" y="9732"/>
                    <a:pt x="1751" y="9732"/>
                    <a:pt x="1751" y="9732"/>
                  </a:cubicBezTo>
                  <a:cubicBezTo>
                    <a:pt x="1751" y="9732"/>
                    <a:pt x="1751" y="9967"/>
                    <a:pt x="1680" y="10038"/>
                  </a:cubicBezTo>
                  <a:cubicBezTo>
                    <a:pt x="1656" y="10062"/>
                    <a:pt x="1279" y="10132"/>
                    <a:pt x="878" y="10226"/>
                  </a:cubicBezTo>
                  <a:cubicBezTo>
                    <a:pt x="501" y="10321"/>
                    <a:pt x="100" y="10415"/>
                    <a:pt x="53" y="10462"/>
                  </a:cubicBezTo>
                  <a:cubicBezTo>
                    <a:pt x="-18" y="10580"/>
                    <a:pt x="-18" y="10933"/>
                    <a:pt x="53" y="11051"/>
                  </a:cubicBezTo>
                  <a:cubicBezTo>
                    <a:pt x="100" y="11098"/>
                    <a:pt x="477" y="11216"/>
                    <a:pt x="878" y="11310"/>
                  </a:cubicBezTo>
                  <a:cubicBezTo>
                    <a:pt x="1255" y="11404"/>
                    <a:pt x="1656" y="11498"/>
                    <a:pt x="1680" y="11522"/>
                  </a:cubicBezTo>
                  <a:cubicBezTo>
                    <a:pt x="1751" y="11569"/>
                    <a:pt x="1751" y="11828"/>
                    <a:pt x="1751" y="11828"/>
                  </a:cubicBezTo>
                  <a:cubicBezTo>
                    <a:pt x="1751" y="11828"/>
                    <a:pt x="1751" y="11828"/>
                    <a:pt x="1751" y="11828"/>
                  </a:cubicBezTo>
                  <a:cubicBezTo>
                    <a:pt x="1751" y="11828"/>
                    <a:pt x="1798" y="12087"/>
                    <a:pt x="1774" y="12158"/>
                  </a:cubicBezTo>
                  <a:cubicBezTo>
                    <a:pt x="1751" y="12205"/>
                    <a:pt x="1373" y="12346"/>
                    <a:pt x="1020" y="12535"/>
                  </a:cubicBezTo>
                  <a:cubicBezTo>
                    <a:pt x="666" y="12700"/>
                    <a:pt x="312" y="12888"/>
                    <a:pt x="289" y="12959"/>
                  </a:cubicBezTo>
                  <a:cubicBezTo>
                    <a:pt x="218" y="13077"/>
                    <a:pt x="312" y="13430"/>
                    <a:pt x="406" y="13501"/>
                  </a:cubicBezTo>
                  <a:cubicBezTo>
                    <a:pt x="454" y="13548"/>
                    <a:pt x="854" y="13571"/>
                    <a:pt x="1255" y="13595"/>
                  </a:cubicBezTo>
                  <a:cubicBezTo>
                    <a:pt x="1656" y="13595"/>
                    <a:pt x="2057" y="13571"/>
                    <a:pt x="2104" y="13595"/>
                  </a:cubicBezTo>
                  <a:cubicBezTo>
                    <a:pt x="2175" y="13642"/>
                    <a:pt x="2246" y="13901"/>
                    <a:pt x="2246" y="13901"/>
                  </a:cubicBezTo>
                  <a:cubicBezTo>
                    <a:pt x="2246" y="13901"/>
                    <a:pt x="2246" y="13901"/>
                    <a:pt x="2246" y="13901"/>
                  </a:cubicBezTo>
                  <a:cubicBezTo>
                    <a:pt x="2246" y="13901"/>
                    <a:pt x="2340" y="14137"/>
                    <a:pt x="2316" y="14207"/>
                  </a:cubicBezTo>
                  <a:cubicBezTo>
                    <a:pt x="2316" y="14254"/>
                    <a:pt x="2010" y="14466"/>
                    <a:pt x="1680" y="14725"/>
                  </a:cubicBezTo>
                  <a:cubicBezTo>
                    <a:pt x="1373" y="14985"/>
                    <a:pt x="1090" y="15267"/>
                    <a:pt x="1067" y="15314"/>
                  </a:cubicBezTo>
                  <a:cubicBezTo>
                    <a:pt x="1043" y="15456"/>
                    <a:pt x="1208" y="15785"/>
                    <a:pt x="1326" y="15833"/>
                  </a:cubicBezTo>
                  <a:cubicBezTo>
                    <a:pt x="1373" y="15856"/>
                    <a:pt x="1774" y="15809"/>
                    <a:pt x="2175" y="15715"/>
                  </a:cubicBezTo>
                  <a:cubicBezTo>
                    <a:pt x="2576" y="15621"/>
                    <a:pt x="2953" y="15526"/>
                    <a:pt x="3000" y="15526"/>
                  </a:cubicBezTo>
                  <a:cubicBezTo>
                    <a:pt x="3071" y="15550"/>
                    <a:pt x="3189" y="15785"/>
                    <a:pt x="3189" y="15785"/>
                  </a:cubicBezTo>
                  <a:cubicBezTo>
                    <a:pt x="3189" y="15785"/>
                    <a:pt x="3189" y="15785"/>
                    <a:pt x="3189" y="15785"/>
                  </a:cubicBezTo>
                  <a:cubicBezTo>
                    <a:pt x="3189" y="15785"/>
                    <a:pt x="3354" y="15997"/>
                    <a:pt x="3354" y="16068"/>
                  </a:cubicBezTo>
                  <a:cubicBezTo>
                    <a:pt x="3354" y="16115"/>
                    <a:pt x="3095" y="16398"/>
                    <a:pt x="2859" y="16728"/>
                  </a:cubicBezTo>
                  <a:cubicBezTo>
                    <a:pt x="2599" y="17034"/>
                    <a:pt x="2387" y="17387"/>
                    <a:pt x="2387" y="17434"/>
                  </a:cubicBezTo>
                  <a:cubicBezTo>
                    <a:pt x="2387" y="17576"/>
                    <a:pt x="2623" y="17858"/>
                    <a:pt x="2741" y="17882"/>
                  </a:cubicBezTo>
                  <a:cubicBezTo>
                    <a:pt x="2812" y="17905"/>
                    <a:pt x="3189" y="17741"/>
                    <a:pt x="3543" y="17576"/>
                  </a:cubicBezTo>
                  <a:cubicBezTo>
                    <a:pt x="3896" y="17387"/>
                    <a:pt x="4250" y="17199"/>
                    <a:pt x="4297" y="17199"/>
                  </a:cubicBezTo>
                  <a:cubicBezTo>
                    <a:pt x="4392" y="17199"/>
                    <a:pt x="4557" y="17411"/>
                    <a:pt x="4557" y="17411"/>
                  </a:cubicBezTo>
                  <a:cubicBezTo>
                    <a:pt x="4557" y="17411"/>
                    <a:pt x="4557" y="17411"/>
                    <a:pt x="4557" y="17411"/>
                  </a:cubicBezTo>
                  <a:cubicBezTo>
                    <a:pt x="4557" y="17411"/>
                    <a:pt x="4745" y="17576"/>
                    <a:pt x="4769" y="17646"/>
                  </a:cubicBezTo>
                  <a:cubicBezTo>
                    <a:pt x="4769" y="17670"/>
                    <a:pt x="4604" y="18023"/>
                    <a:pt x="4439" y="18400"/>
                  </a:cubicBezTo>
                  <a:cubicBezTo>
                    <a:pt x="4274" y="18753"/>
                    <a:pt x="4132" y="19130"/>
                    <a:pt x="4156" y="19201"/>
                  </a:cubicBezTo>
                  <a:cubicBezTo>
                    <a:pt x="4179" y="19342"/>
                    <a:pt x="4486" y="19554"/>
                    <a:pt x="4604" y="19554"/>
                  </a:cubicBezTo>
                  <a:cubicBezTo>
                    <a:pt x="4675" y="19554"/>
                    <a:pt x="5005" y="19319"/>
                    <a:pt x="5311" y="19060"/>
                  </a:cubicBezTo>
                  <a:cubicBezTo>
                    <a:pt x="5618" y="18801"/>
                    <a:pt x="5924" y="18541"/>
                    <a:pt x="5972" y="18518"/>
                  </a:cubicBezTo>
                  <a:cubicBezTo>
                    <a:pt x="6042" y="18518"/>
                    <a:pt x="6254" y="18659"/>
                    <a:pt x="6254" y="18659"/>
                  </a:cubicBezTo>
                  <a:cubicBezTo>
                    <a:pt x="6254" y="18659"/>
                    <a:pt x="6254" y="18659"/>
                    <a:pt x="6254" y="18659"/>
                  </a:cubicBezTo>
                  <a:cubicBezTo>
                    <a:pt x="6254" y="18659"/>
                    <a:pt x="6490" y="18777"/>
                    <a:pt x="6514" y="18848"/>
                  </a:cubicBezTo>
                  <a:cubicBezTo>
                    <a:pt x="6537" y="18895"/>
                    <a:pt x="6443" y="19272"/>
                    <a:pt x="6372" y="19648"/>
                  </a:cubicBezTo>
                  <a:cubicBezTo>
                    <a:pt x="6302" y="20049"/>
                    <a:pt x="6231" y="20449"/>
                    <a:pt x="6278" y="20520"/>
                  </a:cubicBezTo>
                  <a:cubicBezTo>
                    <a:pt x="6325" y="20638"/>
                    <a:pt x="6679" y="20779"/>
                    <a:pt x="6797" y="20732"/>
                  </a:cubicBezTo>
                  <a:cubicBezTo>
                    <a:pt x="6844" y="20732"/>
                    <a:pt x="7127" y="20426"/>
                    <a:pt x="7363" y="20096"/>
                  </a:cubicBezTo>
                  <a:cubicBezTo>
                    <a:pt x="7622" y="19790"/>
                    <a:pt x="7834" y="19460"/>
                    <a:pt x="7882" y="19436"/>
                  </a:cubicBezTo>
                  <a:cubicBezTo>
                    <a:pt x="7952" y="19389"/>
                    <a:pt x="8188" y="19507"/>
                    <a:pt x="8188" y="19507"/>
                  </a:cubicBezTo>
                  <a:cubicBezTo>
                    <a:pt x="8188" y="19507"/>
                    <a:pt x="8188" y="19507"/>
                    <a:pt x="8188" y="19507"/>
                  </a:cubicBezTo>
                  <a:cubicBezTo>
                    <a:pt x="8188" y="19507"/>
                    <a:pt x="8448" y="19554"/>
                    <a:pt x="8495" y="19625"/>
                  </a:cubicBezTo>
                  <a:cubicBezTo>
                    <a:pt x="8518" y="19648"/>
                    <a:pt x="8518" y="20049"/>
                    <a:pt x="8542" y="20449"/>
                  </a:cubicBezTo>
                  <a:cubicBezTo>
                    <a:pt x="8565" y="20850"/>
                    <a:pt x="8589" y="21250"/>
                    <a:pt x="8636" y="21297"/>
                  </a:cubicBezTo>
                  <a:cubicBezTo>
                    <a:pt x="8730" y="21392"/>
                    <a:pt x="9084" y="21462"/>
                    <a:pt x="9202" y="21392"/>
                  </a:cubicBezTo>
                  <a:cubicBezTo>
                    <a:pt x="9249" y="21368"/>
                    <a:pt x="9438" y="21015"/>
                    <a:pt x="9603" y="20638"/>
                  </a:cubicBezTo>
                  <a:cubicBezTo>
                    <a:pt x="9768" y="20284"/>
                    <a:pt x="9933" y="19908"/>
                    <a:pt x="9957" y="19884"/>
                  </a:cubicBezTo>
                  <a:cubicBezTo>
                    <a:pt x="10027" y="19813"/>
                    <a:pt x="10263" y="19860"/>
                    <a:pt x="10263" y="19860"/>
                  </a:cubicBezTo>
                  <a:cubicBezTo>
                    <a:pt x="10287" y="19884"/>
                    <a:pt x="10287" y="19884"/>
                    <a:pt x="10287" y="19884"/>
                  </a:cubicBezTo>
                  <a:cubicBezTo>
                    <a:pt x="10287" y="19884"/>
                    <a:pt x="10546" y="19860"/>
                    <a:pt x="10593" y="19908"/>
                  </a:cubicBezTo>
                  <a:cubicBezTo>
                    <a:pt x="10617" y="19931"/>
                    <a:pt x="10711" y="20332"/>
                    <a:pt x="10829" y="20708"/>
                  </a:cubicBezTo>
                  <a:cubicBezTo>
                    <a:pt x="10947" y="21085"/>
                    <a:pt x="11065" y="21462"/>
                    <a:pt x="11136" y="21509"/>
                  </a:cubicBezTo>
                  <a:cubicBezTo>
                    <a:pt x="11230" y="21580"/>
                    <a:pt x="11607" y="21556"/>
                    <a:pt x="11702" y="21486"/>
                  </a:cubicBezTo>
                  <a:cubicBezTo>
                    <a:pt x="11749" y="21439"/>
                    <a:pt x="11843" y="21038"/>
                    <a:pt x="11914" y="20661"/>
                  </a:cubicBezTo>
                  <a:cubicBezTo>
                    <a:pt x="12008" y="20261"/>
                    <a:pt x="12055" y="19860"/>
                    <a:pt x="12079" y="19837"/>
                  </a:cubicBezTo>
                  <a:cubicBezTo>
                    <a:pt x="12126" y="19766"/>
                    <a:pt x="12385" y="19743"/>
                    <a:pt x="12385" y="19743"/>
                  </a:cubicBezTo>
                  <a:cubicBezTo>
                    <a:pt x="12385" y="19743"/>
                    <a:pt x="12385" y="19743"/>
                    <a:pt x="12385" y="19743"/>
                  </a:cubicBezTo>
                  <a:cubicBezTo>
                    <a:pt x="12385" y="19743"/>
                    <a:pt x="12645" y="19696"/>
                    <a:pt x="12716" y="19719"/>
                  </a:cubicBezTo>
                  <a:cubicBezTo>
                    <a:pt x="12739" y="19743"/>
                    <a:pt x="12928" y="20096"/>
                    <a:pt x="13116" y="20426"/>
                  </a:cubicBezTo>
                  <a:cubicBezTo>
                    <a:pt x="13305" y="20779"/>
                    <a:pt x="13541" y="21132"/>
                    <a:pt x="13588" y="21156"/>
                  </a:cubicBezTo>
                  <a:cubicBezTo>
                    <a:pt x="13730" y="21203"/>
                    <a:pt x="14060" y="21085"/>
                    <a:pt x="14154" y="20991"/>
                  </a:cubicBezTo>
                  <a:cubicBezTo>
                    <a:pt x="14178" y="20944"/>
                    <a:pt x="14178" y="20544"/>
                    <a:pt x="14178" y="20120"/>
                  </a:cubicBezTo>
                  <a:cubicBezTo>
                    <a:pt x="14154" y="19719"/>
                    <a:pt x="14130" y="19342"/>
                    <a:pt x="14130" y="19295"/>
                  </a:cubicBezTo>
                  <a:cubicBezTo>
                    <a:pt x="14178" y="19201"/>
                    <a:pt x="14413" y="19154"/>
                    <a:pt x="14413" y="19154"/>
                  </a:cubicBezTo>
                  <a:cubicBezTo>
                    <a:pt x="14413" y="19154"/>
                    <a:pt x="14413" y="19154"/>
                    <a:pt x="14413" y="19154"/>
                  </a:cubicBezTo>
                  <a:cubicBezTo>
                    <a:pt x="14413" y="19154"/>
                    <a:pt x="14649" y="19012"/>
                    <a:pt x="14720" y="19036"/>
                  </a:cubicBezTo>
                  <a:cubicBezTo>
                    <a:pt x="14767" y="19036"/>
                    <a:pt x="15027" y="19342"/>
                    <a:pt x="15286" y="19648"/>
                  </a:cubicBezTo>
                  <a:cubicBezTo>
                    <a:pt x="15569" y="19931"/>
                    <a:pt x="15852" y="20214"/>
                    <a:pt x="15923" y="20237"/>
                  </a:cubicBezTo>
                  <a:cubicBezTo>
                    <a:pt x="16041" y="20237"/>
                    <a:pt x="16371" y="20049"/>
                    <a:pt x="16418" y="19931"/>
                  </a:cubicBezTo>
                  <a:cubicBezTo>
                    <a:pt x="16441" y="19884"/>
                    <a:pt x="16347" y="19484"/>
                    <a:pt x="16229" y="19107"/>
                  </a:cubicBezTo>
                  <a:cubicBezTo>
                    <a:pt x="16135" y="18706"/>
                    <a:pt x="15993" y="18329"/>
                    <a:pt x="16017" y="18306"/>
                  </a:cubicBezTo>
                  <a:cubicBezTo>
                    <a:pt x="16017" y="18212"/>
                    <a:pt x="16253" y="18094"/>
                    <a:pt x="16253" y="18094"/>
                  </a:cubicBezTo>
                  <a:cubicBezTo>
                    <a:pt x="16253" y="18094"/>
                    <a:pt x="16253" y="18094"/>
                    <a:pt x="16253" y="18094"/>
                  </a:cubicBezTo>
                  <a:cubicBezTo>
                    <a:pt x="16253" y="18094"/>
                    <a:pt x="16441" y="17905"/>
                    <a:pt x="16536" y="17905"/>
                  </a:cubicBezTo>
                  <a:cubicBezTo>
                    <a:pt x="16559" y="17905"/>
                    <a:pt x="16889" y="18141"/>
                    <a:pt x="17220" y="18377"/>
                  </a:cubicBezTo>
                  <a:cubicBezTo>
                    <a:pt x="17550" y="18589"/>
                    <a:pt x="17880" y="18801"/>
                    <a:pt x="17951" y="18801"/>
                  </a:cubicBezTo>
                  <a:cubicBezTo>
                    <a:pt x="18092" y="18777"/>
                    <a:pt x="18351" y="18518"/>
                    <a:pt x="18375" y="18400"/>
                  </a:cubicBezTo>
                  <a:cubicBezTo>
                    <a:pt x="18375" y="18353"/>
                    <a:pt x="18210" y="17976"/>
                    <a:pt x="18021" y="17623"/>
                  </a:cubicBezTo>
                  <a:cubicBezTo>
                    <a:pt x="17809" y="17269"/>
                    <a:pt x="17620" y="16940"/>
                    <a:pt x="17597" y="16893"/>
                  </a:cubicBezTo>
                  <a:cubicBezTo>
                    <a:pt x="17597" y="16798"/>
                    <a:pt x="17785" y="16633"/>
                    <a:pt x="17785" y="16633"/>
                  </a:cubicBezTo>
                  <a:cubicBezTo>
                    <a:pt x="17785" y="16633"/>
                    <a:pt x="17785" y="16633"/>
                    <a:pt x="17785" y="16633"/>
                  </a:cubicBezTo>
                  <a:cubicBezTo>
                    <a:pt x="17785" y="16633"/>
                    <a:pt x="17951" y="16421"/>
                    <a:pt x="18021" y="16398"/>
                  </a:cubicBezTo>
                  <a:cubicBezTo>
                    <a:pt x="18068" y="16398"/>
                    <a:pt x="18422" y="16539"/>
                    <a:pt x="18799" y="16681"/>
                  </a:cubicBezTo>
                  <a:cubicBezTo>
                    <a:pt x="19153" y="16822"/>
                    <a:pt x="19554" y="16963"/>
                    <a:pt x="19625" y="16940"/>
                  </a:cubicBezTo>
                  <a:cubicBezTo>
                    <a:pt x="19743" y="16893"/>
                    <a:pt x="19931" y="16586"/>
                    <a:pt x="19931" y="16445"/>
                  </a:cubicBezTo>
                  <a:cubicBezTo>
                    <a:pt x="19931" y="16398"/>
                    <a:pt x="19672" y="16068"/>
                    <a:pt x="19413" y="15785"/>
                  </a:cubicBezTo>
                  <a:cubicBezTo>
                    <a:pt x="19130" y="15479"/>
                    <a:pt x="18847" y="15197"/>
                    <a:pt x="18847" y="15173"/>
                  </a:cubicBezTo>
                  <a:cubicBezTo>
                    <a:pt x="18823" y="15079"/>
                    <a:pt x="18965" y="14867"/>
                    <a:pt x="18965" y="14867"/>
                  </a:cubicBezTo>
                  <a:cubicBezTo>
                    <a:pt x="18965" y="14867"/>
                    <a:pt x="18965" y="14867"/>
                    <a:pt x="18965" y="14867"/>
                  </a:cubicBezTo>
                  <a:cubicBezTo>
                    <a:pt x="18965" y="14867"/>
                    <a:pt x="19059" y="14631"/>
                    <a:pt x="19130" y="14584"/>
                  </a:cubicBezTo>
                  <a:cubicBezTo>
                    <a:pt x="19153" y="14561"/>
                    <a:pt x="19554" y="14631"/>
                    <a:pt x="19931" y="14678"/>
                  </a:cubicBezTo>
                  <a:cubicBezTo>
                    <a:pt x="20332" y="14749"/>
                    <a:pt x="20733" y="14773"/>
                    <a:pt x="20804" y="14725"/>
                  </a:cubicBezTo>
                  <a:cubicBezTo>
                    <a:pt x="20922" y="14678"/>
                    <a:pt x="21040" y="14325"/>
                    <a:pt x="20992" y="14207"/>
                  </a:cubicBezTo>
                  <a:cubicBezTo>
                    <a:pt x="20992" y="14137"/>
                    <a:pt x="20662" y="13901"/>
                    <a:pt x="20332" y="13665"/>
                  </a:cubicBezTo>
                  <a:cubicBezTo>
                    <a:pt x="20002" y="13430"/>
                    <a:pt x="19648" y="13242"/>
                    <a:pt x="19625" y="13194"/>
                  </a:cubicBezTo>
                  <a:cubicBezTo>
                    <a:pt x="19578" y="13124"/>
                    <a:pt x="19672" y="12888"/>
                    <a:pt x="19672" y="12888"/>
                  </a:cubicBezTo>
                  <a:cubicBezTo>
                    <a:pt x="19672" y="12888"/>
                    <a:pt x="19672" y="12888"/>
                    <a:pt x="19672" y="12888"/>
                  </a:cubicBezTo>
                  <a:cubicBezTo>
                    <a:pt x="19696" y="12888"/>
                    <a:pt x="19719" y="12629"/>
                    <a:pt x="19790" y="12582"/>
                  </a:cubicBezTo>
                  <a:cubicBezTo>
                    <a:pt x="19813" y="12535"/>
                    <a:pt x="20191" y="12535"/>
                    <a:pt x="20592" y="12488"/>
                  </a:cubicBezTo>
                  <a:cubicBezTo>
                    <a:pt x="20992" y="12441"/>
                    <a:pt x="21393" y="12370"/>
                    <a:pt x="21441" y="12323"/>
                  </a:cubicBezTo>
                  <a:cubicBezTo>
                    <a:pt x="21535" y="12229"/>
                    <a:pt x="21582" y="11875"/>
                    <a:pt x="21511" y="11758"/>
                  </a:cubicBezTo>
                  <a:cubicBezTo>
                    <a:pt x="21488" y="11710"/>
                    <a:pt x="21110" y="11546"/>
                    <a:pt x="20733" y="11404"/>
                  </a:cubicBezTo>
                  <a:close/>
                </a:path>
              </a:pathLst>
            </a:custGeom>
            <a:solidFill>
              <a:srgbClr val="EC6166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g36191b9eedf_0_539"/>
            <p:cNvSpPr/>
            <p:nvPr/>
          </p:nvSpPr>
          <p:spPr>
            <a:xfrm rot="10800000" flipH="1">
              <a:off x="9801625" y="1924093"/>
              <a:ext cx="1161248" cy="1161966"/>
            </a:xfrm>
            <a:prstGeom prst="ellipse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7" name="Google Shape;237;g36191b9eedf_0_539"/>
          <p:cNvGrpSpPr/>
          <p:nvPr/>
        </p:nvGrpSpPr>
        <p:grpSpPr>
          <a:xfrm>
            <a:off x="6443150" y="2778209"/>
            <a:ext cx="1733460" cy="1736346"/>
            <a:chOff x="9548907" y="1670346"/>
            <a:chExt cx="1666685" cy="1669460"/>
          </a:xfrm>
        </p:grpSpPr>
        <p:sp>
          <p:nvSpPr>
            <p:cNvPr id="238" name="Google Shape;238;g36191b9eedf_0_539"/>
            <p:cNvSpPr/>
            <p:nvPr/>
          </p:nvSpPr>
          <p:spPr>
            <a:xfrm rot="10800000" flipH="1">
              <a:off x="9548907" y="1670346"/>
              <a:ext cx="1666685" cy="1669460"/>
            </a:xfrm>
            <a:custGeom>
              <a:avLst/>
              <a:gdLst/>
              <a:ahLst/>
              <a:cxnLst/>
              <a:rect l="l" t="t" r="r" b="b"/>
              <a:pathLst>
                <a:path w="21546" h="21552" extrusionOk="0">
                  <a:moveTo>
                    <a:pt x="20733" y="11404"/>
                  </a:moveTo>
                  <a:cubicBezTo>
                    <a:pt x="20356" y="11263"/>
                    <a:pt x="19979" y="11122"/>
                    <a:pt x="19955" y="11098"/>
                  </a:cubicBezTo>
                  <a:cubicBezTo>
                    <a:pt x="19884" y="11027"/>
                    <a:pt x="19931" y="10792"/>
                    <a:pt x="19931" y="10792"/>
                  </a:cubicBezTo>
                  <a:cubicBezTo>
                    <a:pt x="19931" y="10768"/>
                    <a:pt x="19931" y="10768"/>
                    <a:pt x="19931" y="10768"/>
                  </a:cubicBezTo>
                  <a:cubicBezTo>
                    <a:pt x="19931" y="10768"/>
                    <a:pt x="19908" y="10509"/>
                    <a:pt x="19955" y="10462"/>
                  </a:cubicBezTo>
                  <a:cubicBezTo>
                    <a:pt x="19979" y="10415"/>
                    <a:pt x="20356" y="10321"/>
                    <a:pt x="20733" y="10179"/>
                  </a:cubicBezTo>
                  <a:cubicBezTo>
                    <a:pt x="21110" y="10038"/>
                    <a:pt x="21488" y="9897"/>
                    <a:pt x="21511" y="9826"/>
                  </a:cubicBezTo>
                  <a:cubicBezTo>
                    <a:pt x="21582" y="9732"/>
                    <a:pt x="21535" y="9355"/>
                    <a:pt x="21441" y="9261"/>
                  </a:cubicBezTo>
                  <a:cubicBezTo>
                    <a:pt x="21417" y="9214"/>
                    <a:pt x="21016" y="9143"/>
                    <a:pt x="20615" y="9096"/>
                  </a:cubicBezTo>
                  <a:cubicBezTo>
                    <a:pt x="20214" y="9049"/>
                    <a:pt x="19813" y="9002"/>
                    <a:pt x="19790" y="8978"/>
                  </a:cubicBezTo>
                  <a:cubicBezTo>
                    <a:pt x="19696" y="8931"/>
                    <a:pt x="19672" y="8672"/>
                    <a:pt x="19672" y="8672"/>
                  </a:cubicBezTo>
                  <a:cubicBezTo>
                    <a:pt x="19672" y="8672"/>
                    <a:pt x="19672" y="8672"/>
                    <a:pt x="19672" y="8672"/>
                  </a:cubicBezTo>
                  <a:cubicBezTo>
                    <a:pt x="19672" y="8672"/>
                    <a:pt x="19601" y="8436"/>
                    <a:pt x="19625" y="8366"/>
                  </a:cubicBezTo>
                  <a:cubicBezTo>
                    <a:pt x="19648" y="8318"/>
                    <a:pt x="19979" y="8130"/>
                    <a:pt x="20332" y="7918"/>
                  </a:cubicBezTo>
                  <a:cubicBezTo>
                    <a:pt x="20662" y="7706"/>
                    <a:pt x="20992" y="7447"/>
                    <a:pt x="21016" y="7400"/>
                  </a:cubicBezTo>
                  <a:cubicBezTo>
                    <a:pt x="21063" y="7259"/>
                    <a:pt x="20922" y="6929"/>
                    <a:pt x="20827" y="6858"/>
                  </a:cubicBezTo>
                  <a:cubicBezTo>
                    <a:pt x="20757" y="6811"/>
                    <a:pt x="20356" y="6835"/>
                    <a:pt x="19955" y="6882"/>
                  </a:cubicBezTo>
                  <a:cubicBezTo>
                    <a:pt x="19554" y="6929"/>
                    <a:pt x="19177" y="6976"/>
                    <a:pt x="19130" y="6952"/>
                  </a:cubicBezTo>
                  <a:cubicBezTo>
                    <a:pt x="19035" y="6929"/>
                    <a:pt x="18965" y="6693"/>
                    <a:pt x="18965" y="6693"/>
                  </a:cubicBezTo>
                  <a:cubicBezTo>
                    <a:pt x="18965" y="6693"/>
                    <a:pt x="18965" y="6693"/>
                    <a:pt x="18965" y="6693"/>
                  </a:cubicBezTo>
                  <a:cubicBezTo>
                    <a:pt x="18965" y="6693"/>
                    <a:pt x="18823" y="6458"/>
                    <a:pt x="18823" y="6387"/>
                  </a:cubicBezTo>
                  <a:cubicBezTo>
                    <a:pt x="18847" y="6363"/>
                    <a:pt x="19130" y="6081"/>
                    <a:pt x="19413" y="5798"/>
                  </a:cubicBezTo>
                  <a:cubicBezTo>
                    <a:pt x="19672" y="5515"/>
                    <a:pt x="19955" y="5209"/>
                    <a:pt x="19955" y="5139"/>
                  </a:cubicBezTo>
                  <a:cubicBezTo>
                    <a:pt x="19955" y="4997"/>
                    <a:pt x="19766" y="4691"/>
                    <a:pt x="19648" y="4667"/>
                  </a:cubicBezTo>
                  <a:cubicBezTo>
                    <a:pt x="19578" y="4644"/>
                    <a:pt x="19200" y="4738"/>
                    <a:pt x="18799" y="4879"/>
                  </a:cubicBezTo>
                  <a:cubicBezTo>
                    <a:pt x="18422" y="4997"/>
                    <a:pt x="18068" y="5162"/>
                    <a:pt x="18021" y="5162"/>
                  </a:cubicBezTo>
                  <a:cubicBezTo>
                    <a:pt x="17927" y="5139"/>
                    <a:pt x="17785" y="4927"/>
                    <a:pt x="17785" y="4927"/>
                  </a:cubicBezTo>
                  <a:cubicBezTo>
                    <a:pt x="17785" y="4927"/>
                    <a:pt x="17785" y="4927"/>
                    <a:pt x="17785" y="4927"/>
                  </a:cubicBezTo>
                  <a:cubicBezTo>
                    <a:pt x="17785" y="4927"/>
                    <a:pt x="17620" y="4738"/>
                    <a:pt x="17597" y="4667"/>
                  </a:cubicBezTo>
                  <a:cubicBezTo>
                    <a:pt x="17597" y="4620"/>
                    <a:pt x="17809" y="4291"/>
                    <a:pt x="18021" y="3961"/>
                  </a:cubicBezTo>
                  <a:cubicBezTo>
                    <a:pt x="18234" y="3607"/>
                    <a:pt x="18422" y="3254"/>
                    <a:pt x="18399" y="3183"/>
                  </a:cubicBezTo>
                  <a:cubicBezTo>
                    <a:pt x="18375" y="3042"/>
                    <a:pt x="18116" y="2807"/>
                    <a:pt x="17998" y="2783"/>
                  </a:cubicBezTo>
                  <a:cubicBezTo>
                    <a:pt x="17927" y="2783"/>
                    <a:pt x="17573" y="2971"/>
                    <a:pt x="17243" y="3183"/>
                  </a:cubicBezTo>
                  <a:cubicBezTo>
                    <a:pt x="16889" y="3395"/>
                    <a:pt x="16559" y="3631"/>
                    <a:pt x="16512" y="3631"/>
                  </a:cubicBezTo>
                  <a:cubicBezTo>
                    <a:pt x="16441" y="3655"/>
                    <a:pt x="16253" y="3466"/>
                    <a:pt x="16253" y="3466"/>
                  </a:cubicBezTo>
                  <a:cubicBezTo>
                    <a:pt x="16253" y="3466"/>
                    <a:pt x="16253" y="3466"/>
                    <a:pt x="16253" y="3466"/>
                  </a:cubicBezTo>
                  <a:cubicBezTo>
                    <a:pt x="16253" y="3466"/>
                    <a:pt x="16041" y="3325"/>
                    <a:pt x="16017" y="3254"/>
                  </a:cubicBezTo>
                  <a:cubicBezTo>
                    <a:pt x="15993" y="3231"/>
                    <a:pt x="16135" y="2854"/>
                    <a:pt x="16253" y="2477"/>
                  </a:cubicBezTo>
                  <a:cubicBezTo>
                    <a:pt x="16371" y="2100"/>
                    <a:pt x="16465" y="1700"/>
                    <a:pt x="16441" y="1629"/>
                  </a:cubicBezTo>
                  <a:cubicBezTo>
                    <a:pt x="16394" y="1511"/>
                    <a:pt x="16088" y="1346"/>
                    <a:pt x="15946" y="1346"/>
                  </a:cubicBezTo>
                  <a:cubicBezTo>
                    <a:pt x="15899" y="1346"/>
                    <a:pt x="15592" y="1629"/>
                    <a:pt x="15310" y="1912"/>
                  </a:cubicBezTo>
                  <a:cubicBezTo>
                    <a:pt x="15027" y="2194"/>
                    <a:pt x="14767" y="2500"/>
                    <a:pt x="14720" y="2524"/>
                  </a:cubicBezTo>
                  <a:cubicBezTo>
                    <a:pt x="14649" y="2548"/>
                    <a:pt x="14413" y="2406"/>
                    <a:pt x="14413" y="2406"/>
                  </a:cubicBezTo>
                  <a:cubicBezTo>
                    <a:pt x="14413" y="2406"/>
                    <a:pt x="14413" y="2406"/>
                    <a:pt x="14413" y="2406"/>
                  </a:cubicBezTo>
                  <a:cubicBezTo>
                    <a:pt x="14413" y="2406"/>
                    <a:pt x="14178" y="2336"/>
                    <a:pt x="14130" y="2265"/>
                  </a:cubicBezTo>
                  <a:cubicBezTo>
                    <a:pt x="14107" y="2218"/>
                    <a:pt x="14154" y="1841"/>
                    <a:pt x="14178" y="1440"/>
                  </a:cubicBezTo>
                  <a:cubicBezTo>
                    <a:pt x="14225" y="1040"/>
                    <a:pt x="14225" y="640"/>
                    <a:pt x="14178" y="592"/>
                  </a:cubicBezTo>
                  <a:cubicBezTo>
                    <a:pt x="14107" y="475"/>
                    <a:pt x="13753" y="380"/>
                    <a:pt x="13635" y="428"/>
                  </a:cubicBezTo>
                  <a:cubicBezTo>
                    <a:pt x="13588" y="428"/>
                    <a:pt x="13352" y="781"/>
                    <a:pt x="13140" y="1111"/>
                  </a:cubicBezTo>
                  <a:cubicBezTo>
                    <a:pt x="12928" y="1464"/>
                    <a:pt x="12739" y="1817"/>
                    <a:pt x="12716" y="1841"/>
                  </a:cubicBezTo>
                  <a:cubicBezTo>
                    <a:pt x="12645" y="1888"/>
                    <a:pt x="12385" y="1817"/>
                    <a:pt x="12385" y="1817"/>
                  </a:cubicBezTo>
                  <a:cubicBezTo>
                    <a:pt x="12385" y="1794"/>
                    <a:pt x="12385" y="1794"/>
                    <a:pt x="12385" y="1794"/>
                  </a:cubicBezTo>
                  <a:cubicBezTo>
                    <a:pt x="12385" y="1794"/>
                    <a:pt x="12126" y="1794"/>
                    <a:pt x="12079" y="1723"/>
                  </a:cubicBezTo>
                  <a:cubicBezTo>
                    <a:pt x="12055" y="1700"/>
                    <a:pt x="12008" y="1299"/>
                    <a:pt x="11937" y="922"/>
                  </a:cubicBezTo>
                  <a:cubicBezTo>
                    <a:pt x="11867" y="522"/>
                    <a:pt x="11796" y="121"/>
                    <a:pt x="11749" y="74"/>
                  </a:cubicBezTo>
                  <a:cubicBezTo>
                    <a:pt x="11631" y="-20"/>
                    <a:pt x="11277" y="-20"/>
                    <a:pt x="11159" y="51"/>
                  </a:cubicBezTo>
                  <a:cubicBezTo>
                    <a:pt x="11112" y="74"/>
                    <a:pt x="10971" y="451"/>
                    <a:pt x="10853" y="852"/>
                  </a:cubicBezTo>
                  <a:cubicBezTo>
                    <a:pt x="10735" y="1228"/>
                    <a:pt x="10617" y="1605"/>
                    <a:pt x="10593" y="1652"/>
                  </a:cubicBezTo>
                  <a:cubicBezTo>
                    <a:pt x="10523" y="1700"/>
                    <a:pt x="10287" y="1676"/>
                    <a:pt x="10287" y="1676"/>
                  </a:cubicBezTo>
                  <a:cubicBezTo>
                    <a:pt x="10263" y="1676"/>
                    <a:pt x="10263" y="1676"/>
                    <a:pt x="10263" y="1676"/>
                  </a:cubicBezTo>
                  <a:cubicBezTo>
                    <a:pt x="10263" y="1676"/>
                    <a:pt x="10027" y="1723"/>
                    <a:pt x="9957" y="1676"/>
                  </a:cubicBezTo>
                  <a:cubicBezTo>
                    <a:pt x="9910" y="1652"/>
                    <a:pt x="9792" y="1299"/>
                    <a:pt x="9627" y="922"/>
                  </a:cubicBezTo>
                  <a:cubicBezTo>
                    <a:pt x="9485" y="545"/>
                    <a:pt x="9296" y="192"/>
                    <a:pt x="9249" y="145"/>
                  </a:cubicBezTo>
                  <a:cubicBezTo>
                    <a:pt x="9131" y="98"/>
                    <a:pt x="8778" y="168"/>
                    <a:pt x="8683" y="263"/>
                  </a:cubicBezTo>
                  <a:cubicBezTo>
                    <a:pt x="8636" y="286"/>
                    <a:pt x="8589" y="710"/>
                    <a:pt x="8542" y="1087"/>
                  </a:cubicBezTo>
                  <a:cubicBezTo>
                    <a:pt x="8518" y="1511"/>
                    <a:pt x="8518" y="1888"/>
                    <a:pt x="8495" y="1935"/>
                  </a:cubicBezTo>
                  <a:cubicBezTo>
                    <a:pt x="8448" y="2006"/>
                    <a:pt x="8188" y="2053"/>
                    <a:pt x="8188" y="2053"/>
                  </a:cubicBezTo>
                  <a:cubicBezTo>
                    <a:pt x="8188" y="2053"/>
                    <a:pt x="8188" y="2053"/>
                    <a:pt x="8188" y="2053"/>
                  </a:cubicBezTo>
                  <a:cubicBezTo>
                    <a:pt x="8188" y="2053"/>
                    <a:pt x="7952" y="2147"/>
                    <a:pt x="7882" y="2124"/>
                  </a:cubicBezTo>
                  <a:cubicBezTo>
                    <a:pt x="7834" y="2100"/>
                    <a:pt x="7622" y="1770"/>
                    <a:pt x="7386" y="1464"/>
                  </a:cubicBezTo>
                  <a:cubicBezTo>
                    <a:pt x="7151" y="1134"/>
                    <a:pt x="6891" y="804"/>
                    <a:pt x="6820" y="804"/>
                  </a:cubicBezTo>
                  <a:cubicBezTo>
                    <a:pt x="6703" y="757"/>
                    <a:pt x="6372" y="922"/>
                    <a:pt x="6302" y="1016"/>
                  </a:cubicBezTo>
                  <a:cubicBezTo>
                    <a:pt x="6278" y="1087"/>
                    <a:pt x="6325" y="1488"/>
                    <a:pt x="6372" y="1888"/>
                  </a:cubicBezTo>
                  <a:cubicBezTo>
                    <a:pt x="6443" y="2265"/>
                    <a:pt x="6514" y="2665"/>
                    <a:pt x="6514" y="2712"/>
                  </a:cubicBezTo>
                  <a:cubicBezTo>
                    <a:pt x="6490" y="2783"/>
                    <a:pt x="6254" y="2877"/>
                    <a:pt x="6254" y="2877"/>
                  </a:cubicBezTo>
                  <a:cubicBezTo>
                    <a:pt x="6254" y="2877"/>
                    <a:pt x="6254" y="2877"/>
                    <a:pt x="6254" y="2877"/>
                  </a:cubicBezTo>
                  <a:cubicBezTo>
                    <a:pt x="6254" y="2877"/>
                    <a:pt x="6042" y="3042"/>
                    <a:pt x="5948" y="3019"/>
                  </a:cubicBezTo>
                  <a:cubicBezTo>
                    <a:pt x="5924" y="3019"/>
                    <a:pt x="5641" y="2759"/>
                    <a:pt x="5335" y="2500"/>
                  </a:cubicBezTo>
                  <a:cubicBezTo>
                    <a:pt x="5028" y="2241"/>
                    <a:pt x="4698" y="1982"/>
                    <a:pt x="4627" y="1982"/>
                  </a:cubicBezTo>
                  <a:cubicBezTo>
                    <a:pt x="4510" y="1982"/>
                    <a:pt x="4203" y="2218"/>
                    <a:pt x="4179" y="2336"/>
                  </a:cubicBezTo>
                  <a:cubicBezTo>
                    <a:pt x="4156" y="2383"/>
                    <a:pt x="4297" y="2759"/>
                    <a:pt x="4439" y="3136"/>
                  </a:cubicBezTo>
                  <a:cubicBezTo>
                    <a:pt x="4604" y="3513"/>
                    <a:pt x="4769" y="3867"/>
                    <a:pt x="4769" y="3914"/>
                  </a:cubicBezTo>
                  <a:cubicBezTo>
                    <a:pt x="4769" y="4008"/>
                    <a:pt x="4557" y="4149"/>
                    <a:pt x="4557" y="4149"/>
                  </a:cubicBezTo>
                  <a:cubicBezTo>
                    <a:pt x="4557" y="4149"/>
                    <a:pt x="4557" y="4149"/>
                    <a:pt x="4557" y="4149"/>
                  </a:cubicBezTo>
                  <a:cubicBezTo>
                    <a:pt x="4557" y="4149"/>
                    <a:pt x="4368" y="4338"/>
                    <a:pt x="4297" y="4361"/>
                  </a:cubicBezTo>
                  <a:cubicBezTo>
                    <a:pt x="4250" y="4361"/>
                    <a:pt x="3920" y="4173"/>
                    <a:pt x="3566" y="3984"/>
                  </a:cubicBezTo>
                  <a:cubicBezTo>
                    <a:pt x="3213" y="3796"/>
                    <a:pt x="2835" y="3631"/>
                    <a:pt x="2765" y="3655"/>
                  </a:cubicBezTo>
                  <a:cubicBezTo>
                    <a:pt x="2647" y="3678"/>
                    <a:pt x="2411" y="3961"/>
                    <a:pt x="2411" y="4079"/>
                  </a:cubicBezTo>
                  <a:cubicBezTo>
                    <a:pt x="2411" y="4149"/>
                    <a:pt x="2623" y="4479"/>
                    <a:pt x="2859" y="4809"/>
                  </a:cubicBezTo>
                  <a:cubicBezTo>
                    <a:pt x="3095" y="5139"/>
                    <a:pt x="3330" y="5445"/>
                    <a:pt x="3354" y="5492"/>
                  </a:cubicBezTo>
                  <a:cubicBezTo>
                    <a:pt x="3354" y="5586"/>
                    <a:pt x="3189" y="5775"/>
                    <a:pt x="3189" y="5775"/>
                  </a:cubicBezTo>
                  <a:cubicBezTo>
                    <a:pt x="3189" y="5775"/>
                    <a:pt x="3189" y="5775"/>
                    <a:pt x="3189" y="5775"/>
                  </a:cubicBezTo>
                  <a:cubicBezTo>
                    <a:pt x="3189" y="5775"/>
                    <a:pt x="3071" y="6010"/>
                    <a:pt x="3000" y="6034"/>
                  </a:cubicBezTo>
                  <a:cubicBezTo>
                    <a:pt x="2953" y="6034"/>
                    <a:pt x="2576" y="5939"/>
                    <a:pt x="2199" y="5822"/>
                  </a:cubicBezTo>
                  <a:cubicBezTo>
                    <a:pt x="1798" y="5727"/>
                    <a:pt x="1397" y="5657"/>
                    <a:pt x="1350" y="5680"/>
                  </a:cubicBezTo>
                  <a:cubicBezTo>
                    <a:pt x="1208" y="5751"/>
                    <a:pt x="1067" y="6081"/>
                    <a:pt x="1090" y="6199"/>
                  </a:cubicBezTo>
                  <a:cubicBezTo>
                    <a:pt x="1090" y="6246"/>
                    <a:pt x="1397" y="6552"/>
                    <a:pt x="1680" y="6811"/>
                  </a:cubicBezTo>
                  <a:cubicBezTo>
                    <a:pt x="1986" y="7070"/>
                    <a:pt x="2293" y="7306"/>
                    <a:pt x="2316" y="7353"/>
                  </a:cubicBezTo>
                  <a:cubicBezTo>
                    <a:pt x="2364" y="7447"/>
                    <a:pt x="2246" y="7659"/>
                    <a:pt x="2246" y="7659"/>
                  </a:cubicBezTo>
                  <a:cubicBezTo>
                    <a:pt x="2246" y="7659"/>
                    <a:pt x="2246" y="7659"/>
                    <a:pt x="2246" y="7659"/>
                  </a:cubicBezTo>
                  <a:cubicBezTo>
                    <a:pt x="2222" y="7659"/>
                    <a:pt x="2175" y="7918"/>
                    <a:pt x="2104" y="7965"/>
                  </a:cubicBezTo>
                  <a:cubicBezTo>
                    <a:pt x="2081" y="7989"/>
                    <a:pt x="1680" y="7965"/>
                    <a:pt x="1279" y="7942"/>
                  </a:cubicBezTo>
                  <a:cubicBezTo>
                    <a:pt x="878" y="7942"/>
                    <a:pt x="477" y="7965"/>
                    <a:pt x="430" y="8012"/>
                  </a:cubicBezTo>
                  <a:cubicBezTo>
                    <a:pt x="312" y="8083"/>
                    <a:pt x="241" y="8436"/>
                    <a:pt x="289" y="8554"/>
                  </a:cubicBezTo>
                  <a:cubicBezTo>
                    <a:pt x="312" y="8625"/>
                    <a:pt x="666" y="8837"/>
                    <a:pt x="1020" y="9002"/>
                  </a:cubicBezTo>
                  <a:cubicBezTo>
                    <a:pt x="1373" y="9190"/>
                    <a:pt x="1727" y="9355"/>
                    <a:pt x="1774" y="9402"/>
                  </a:cubicBezTo>
                  <a:cubicBezTo>
                    <a:pt x="1821" y="9473"/>
                    <a:pt x="1751" y="9708"/>
                    <a:pt x="1751" y="9708"/>
                  </a:cubicBezTo>
                  <a:cubicBezTo>
                    <a:pt x="1751" y="9732"/>
                    <a:pt x="1751" y="9732"/>
                    <a:pt x="1751" y="9732"/>
                  </a:cubicBezTo>
                  <a:cubicBezTo>
                    <a:pt x="1751" y="9732"/>
                    <a:pt x="1751" y="9967"/>
                    <a:pt x="1680" y="10038"/>
                  </a:cubicBezTo>
                  <a:cubicBezTo>
                    <a:pt x="1656" y="10062"/>
                    <a:pt x="1279" y="10132"/>
                    <a:pt x="878" y="10226"/>
                  </a:cubicBezTo>
                  <a:cubicBezTo>
                    <a:pt x="501" y="10321"/>
                    <a:pt x="100" y="10415"/>
                    <a:pt x="53" y="10462"/>
                  </a:cubicBezTo>
                  <a:cubicBezTo>
                    <a:pt x="-18" y="10580"/>
                    <a:pt x="-18" y="10933"/>
                    <a:pt x="53" y="11051"/>
                  </a:cubicBezTo>
                  <a:cubicBezTo>
                    <a:pt x="100" y="11098"/>
                    <a:pt x="477" y="11216"/>
                    <a:pt x="878" y="11310"/>
                  </a:cubicBezTo>
                  <a:cubicBezTo>
                    <a:pt x="1255" y="11404"/>
                    <a:pt x="1656" y="11498"/>
                    <a:pt x="1680" y="11522"/>
                  </a:cubicBezTo>
                  <a:cubicBezTo>
                    <a:pt x="1751" y="11569"/>
                    <a:pt x="1751" y="11828"/>
                    <a:pt x="1751" y="11828"/>
                  </a:cubicBezTo>
                  <a:cubicBezTo>
                    <a:pt x="1751" y="11828"/>
                    <a:pt x="1751" y="11828"/>
                    <a:pt x="1751" y="11828"/>
                  </a:cubicBezTo>
                  <a:cubicBezTo>
                    <a:pt x="1751" y="11828"/>
                    <a:pt x="1798" y="12087"/>
                    <a:pt x="1774" y="12158"/>
                  </a:cubicBezTo>
                  <a:cubicBezTo>
                    <a:pt x="1751" y="12205"/>
                    <a:pt x="1373" y="12346"/>
                    <a:pt x="1020" y="12535"/>
                  </a:cubicBezTo>
                  <a:cubicBezTo>
                    <a:pt x="666" y="12700"/>
                    <a:pt x="312" y="12888"/>
                    <a:pt x="289" y="12959"/>
                  </a:cubicBezTo>
                  <a:cubicBezTo>
                    <a:pt x="218" y="13077"/>
                    <a:pt x="312" y="13430"/>
                    <a:pt x="406" y="13501"/>
                  </a:cubicBezTo>
                  <a:cubicBezTo>
                    <a:pt x="454" y="13548"/>
                    <a:pt x="854" y="13571"/>
                    <a:pt x="1255" y="13595"/>
                  </a:cubicBezTo>
                  <a:cubicBezTo>
                    <a:pt x="1656" y="13595"/>
                    <a:pt x="2057" y="13571"/>
                    <a:pt x="2104" y="13595"/>
                  </a:cubicBezTo>
                  <a:cubicBezTo>
                    <a:pt x="2175" y="13642"/>
                    <a:pt x="2246" y="13901"/>
                    <a:pt x="2246" y="13901"/>
                  </a:cubicBezTo>
                  <a:cubicBezTo>
                    <a:pt x="2246" y="13901"/>
                    <a:pt x="2246" y="13901"/>
                    <a:pt x="2246" y="13901"/>
                  </a:cubicBezTo>
                  <a:cubicBezTo>
                    <a:pt x="2246" y="13901"/>
                    <a:pt x="2340" y="14137"/>
                    <a:pt x="2316" y="14207"/>
                  </a:cubicBezTo>
                  <a:cubicBezTo>
                    <a:pt x="2316" y="14254"/>
                    <a:pt x="2010" y="14466"/>
                    <a:pt x="1680" y="14725"/>
                  </a:cubicBezTo>
                  <a:cubicBezTo>
                    <a:pt x="1373" y="14985"/>
                    <a:pt x="1090" y="15267"/>
                    <a:pt x="1067" y="15314"/>
                  </a:cubicBezTo>
                  <a:cubicBezTo>
                    <a:pt x="1043" y="15456"/>
                    <a:pt x="1208" y="15785"/>
                    <a:pt x="1326" y="15833"/>
                  </a:cubicBezTo>
                  <a:cubicBezTo>
                    <a:pt x="1373" y="15856"/>
                    <a:pt x="1774" y="15809"/>
                    <a:pt x="2175" y="15715"/>
                  </a:cubicBezTo>
                  <a:cubicBezTo>
                    <a:pt x="2576" y="15621"/>
                    <a:pt x="2953" y="15526"/>
                    <a:pt x="3000" y="15526"/>
                  </a:cubicBezTo>
                  <a:cubicBezTo>
                    <a:pt x="3071" y="15550"/>
                    <a:pt x="3189" y="15785"/>
                    <a:pt x="3189" y="15785"/>
                  </a:cubicBezTo>
                  <a:cubicBezTo>
                    <a:pt x="3189" y="15785"/>
                    <a:pt x="3189" y="15785"/>
                    <a:pt x="3189" y="15785"/>
                  </a:cubicBezTo>
                  <a:cubicBezTo>
                    <a:pt x="3189" y="15785"/>
                    <a:pt x="3354" y="15997"/>
                    <a:pt x="3354" y="16068"/>
                  </a:cubicBezTo>
                  <a:cubicBezTo>
                    <a:pt x="3354" y="16115"/>
                    <a:pt x="3095" y="16398"/>
                    <a:pt x="2859" y="16728"/>
                  </a:cubicBezTo>
                  <a:cubicBezTo>
                    <a:pt x="2599" y="17034"/>
                    <a:pt x="2387" y="17387"/>
                    <a:pt x="2387" y="17434"/>
                  </a:cubicBezTo>
                  <a:cubicBezTo>
                    <a:pt x="2387" y="17576"/>
                    <a:pt x="2623" y="17858"/>
                    <a:pt x="2741" y="17882"/>
                  </a:cubicBezTo>
                  <a:cubicBezTo>
                    <a:pt x="2812" y="17905"/>
                    <a:pt x="3189" y="17741"/>
                    <a:pt x="3543" y="17576"/>
                  </a:cubicBezTo>
                  <a:cubicBezTo>
                    <a:pt x="3896" y="17387"/>
                    <a:pt x="4250" y="17199"/>
                    <a:pt x="4297" y="17199"/>
                  </a:cubicBezTo>
                  <a:cubicBezTo>
                    <a:pt x="4392" y="17199"/>
                    <a:pt x="4557" y="17411"/>
                    <a:pt x="4557" y="17411"/>
                  </a:cubicBezTo>
                  <a:cubicBezTo>
                    <a:pt x="4557" y="17411"/>
                    <a:pt x="4557" y="17411"/>
                    <a:pt x="4557" y="17411"/>
                  </a:cubicBezTo>
                  <a:cubicBezTo>
                    <a:pt x="4557" y="17411"/>
                    <a:pt x="4745" y="17576"/>
                    <a:pt x="4769" y="17646"/>
                  </a:cubicBezTo>
                  <a:cubicBezTo>
                    <a:pt x="4769" y="17670"/>
                    <a:pt x="4604" y="18023"/>
                    <a:pt x="4439" y="18400"/>
                  </a:cubicBezTo>
                  <a:cubicBezTo>
                    <a:pt x="4274" y="18753"/>
                    <a:pt x="4132" y="19130"/>
                    <a:pt x="4156" y="19201"/>
                  </a:cubicBezTo>
                  <a:cubicBezTo>
                    <a:pt x="4179" y="19342"/>
                    <a:pt x="4486" y="19554"/>
                    <a:pt x="4604" y="19554"/>
                  </a:cubicBezTo>
                  <a:cubicBezTo>
                    <a:pt x="4675" y="19554"/>
                    <a:pt x="5005" y="19319"/>
                    <a:pt x="5311" y="19060"/>
                  </a:cubicBezTo>
                  <a:cubicBezTo>
                    <a:pt x="5618" y="18801"/>
                    <a:pt x="5924" y="18541"/>
                    <a:pt x="5972" y="18518"/>
                  </a:cubicBezTo>
                  <a:cubicBezTo>
                    <a:pt x="6042" y="18518"/>
                    <a:pt x="6254" y="18659"/>
                    <a:pt x="6254" y="18659"/>
                  </a:cubicBezTo>
                  <a:cubicBezTo>
                    <a:pt x="6254" y="18659"/>
                    <a:pt x="6254" y="18659"/>
                    <a:pt x="6254" y="18659"/>
                  </a:cubicBezTo>
                  <a:cubicBezTo>
                    <a:pt x="6254" y="18659"/>
                    <a:pt x="6490" y="18777"/>
                    <a:pt x="6514" y="18848"/>
                  </a:cubicBezTo>
                  <a:cubicBezTo>
                    <a:pt x="6537" y="18895"/>
                    <a:pt x="6443" y="19272"/>
                    <a:pt x="6372" y="19648"/>
                  </a:cubicBezTo>
                  <a:cubicBezTo>
                    <a:pt x="6302" y="20049"/>
                    <a:pt x="6231" y="20449"/>
                    <a:pt x="6278" y="20520"/>
                  </a:cubicBezTo>
                  <a:cubicBezTo>
                    <a:pt x="6325" y="20638"/>
                    <a:pt x="6679" y="20779"/>
                    <a:pt x="6797" y="20732"/>
                  </a:cubicBezTo>
                  <a:cubicBezTo>
                    <a:pt x="6844" y="20732"/>
                    <a:pt x="7127" y="20426"/>
                    <a:pt x="7363" y="20096"/>
                  </a:cubicBezTo>
                  <a:cubicBezTo>
                    <a:pt x="7622" y="19790"/>
                    <a:pt x="7834" y="19460"/>
                    <a:pt x="7882" y="19436"/>
                  </a:cubicBezTo>
                  <a:cubicBezTo>
                    <a:pt x="7952" y="19389"/>
                    <a:pt x="8188" y="19507"/>
                    <a:pt x="8188" y="19507"/>
                  </a:cubicBezTo>
                  <a:cubicBezTo>
                    <a:pt x="8188" y="19507"/>
                    <a:pt x="8188" y="19507"/>
                    <a:pt x="8188" y="19507"/>
                  </a:cubicBezTo>
                  <a:cubicBezTo>
                    <a:pt x="8188" y="19507"/>
                    <a:pt x="8448" y="19554"/>
                    <a:pt x="8495" y="19625"/>
                  </a:cubicBezTo>
                  <a:cubicBezTo>
                    <a:pt x="8518" y="19648"/>
                    <a:pt x="8518" y="20049"/>
                    <a:pt x="8542" y="20449"/>
                  </a:cubicBezTo>
                  <a:cubicBezTo>
                    <a:pt x="8565" y="20850"/>
                    <a:pt x="8589" y="21250"/>
                    <a:pt x="8636" y="21297"/>
                  </a:cubicBezTo>
                  <a:cubicBezTo>
                    <a:pt x="8730" y="21392"/>
                    <a:pt x="9084" y="21462"/>
                    <a:pt x="9202" y="21392"/>
                  </a:cubicBezTo>
                  <a:cubicBezTo>
                    <a:pt x="9249" y="21368"/>
                    <a:pt x="9438" y="21015"/>
                    <a:pt x="9603" y="20638"/>
                  </a:cubicBezTo>
                  <a:cubicBezTo>
                    <a:pt x="9768" y="20284"/>
                    <a:pt x="9933" y="19908"/>
                    <a:pt x="9957" y="19884"/>
                  </a:cubicBezTo>
                  <a:cubicBezTo>
                    <a:pt x="10027" y="19813"/>
                    <a:pt x="10263" y="19860"/>
                    <a:pt x="10263" y="19860"/>
                  </a:cubicBezTo>
                  <a:cubicBezTo>
                    <a:pt x="10287" y="19884"/>
                    <a:pt x="10287" y="19884"/>
                    <a:pt x="10287" y="19884"/>
                  </a:cubicBezTo>
                  <a:cubicBezTo>
                    <a:pt x="10287" y="19884"/>
                    <a:pt x="10546" y="19860"/>
                    <a:pt x="10593" y="19908"/>
                  </a:cubicBezTo>
                  <a:cubicBezTo>
                    <a:pt x="10617" y="19931"/>
                    <a:pt x="10711" y="20332"/>
                    <a:pt x="10829" y="20708"/>
                  </a:cubicBezTo>
                  <a:cubicBezTo>
                    <a:pt x="10947" y="21085"/>
                    <a:pt x="11065" y="21462"/>
                    <a:pt x="11136" y="21509"/>
                  </a:cubicBezTo>
                  <a:cubicBezTo>
                    <a:pt x="11230" y="21580"/>
                    <a:pt x="11607" y="21556"/>
                    <a:pt x="11702" y="21486"/>
                  </a:cubicBezTo>
                  <a:cubicBezTo>
                    <a:pt x="11749" y="21439"/>
                    <a:pt x="11843" y="21038"/>
                    <a:pt x="11914" y="20661"/>
                  </a:cubicBezTo>
                  <a:cubicBezTo>
                    <a:pt x="12008" y="20261"/>
                    <a:pt x="12055" y="19860"/>
                    <a:pt x="12079" y="19837"/>
                  </a:cubicBezTo>
                  <a:cubicBezTo>
                    <a:pt x="12126" y="19766"/>
                    <a:pt x="12385" y="19743"/>
                    <a:pt x="12385" y="19743"/>
                  </a:cubicBezTo>
                  <a:cubicBezTo>
                    <a:pt x="12385" y="19743"/>
                    <a:pt x="12385" y="19743"/>
                    <a:pt x="12385" y="19743"/>
                  </a:cubicBezTo>
                  <a:cubicBezTo>
                    <a:pt x="12385" y="19743"/>
                    <a:pt x="12645" y="19696"/>
                    <a:pt x="12716" y="19719"/>
                  </a:cubicBezTo>
                  <a:cubicBezTo>
                    <a:pt x="12739" y="19743"/>
                    <a:pt x="12928" y="20096"/>
                    <a:pt x="13116" y="20426"/>
                  </a:cubicBezTo>
                  <a:cubicBezTo>
                    <a:pt x="13305" y="20779"/>
                    <a:pt x="13541" y="21132"/>
                    <a:pt x="13588" y="21156"/>
                  </a:cubicBezTo>
                  <a:cubicBezTo>
                    <a:pt x="13730" y="21203"/>
                    <a:pt x="14060" y="21085"/>
                    <a:pt x="14154" y="20991"/>
                  </a:cubicBezTo>
                  <a:cubicBezTo>
                    <a:pt x="14178" y="20944"/>
                    <a:pt x="14178" y="20544"/>
                    <a:pt x="14178" y="20120"/>
                  </a:cubicBezTo>
                  <a:cubicBezTo>
                    <a:pt x="14154" y="19719"/>
                    <a:pt x="14130" y="19342"/>
                    <a:pt x="14130" y="19295"/>
                  </a:cubicBezTo>
                  <a:cubicBezTo>
                    <a:pt x="14178" y="19201"/>
                    <a:pt x="14413" y="19154"/>
                    <a:pt x="14413" y="19154"/>
                  </a:cubicBezTo>
                  <a:cubicBezTo>
                    <a:pt x="14413" y="19154"/>
                    <a:pt x="14413" y="19154"/>
                    <a:pt x="14413" y="19154"/>
                  </a:cubicBezTo>
                  <a:cubicBezTo>
                    <a:pt x="14413" y="19154"/>
                    <a:pt x="14649" y="19012"/>
                    <a:pt x="14720" y="19036"/>
                  </a:cubicBezTo>
                  <a:cubicBezTo>
                    <a:pt x="14767" y="19036"/>
                    <a:pt x="15027" y="19342"/>
                    <a:pt x="15286" y="19648"/>
                  </a:cubicBezTo>
                  <a:cubicBezTo>
                    <a:pt x="15569" y="19931"/>
                    <a:pt x="15852" y="20214"/>
                    <a:pt x="15923" y="20237"/>
                  </a:cubicBezTo>
                  <a:cubicBezTo>
                    <a:pt x="16041" y="20237"/>
                    <a:pt x="16371" y="20049"/>
                    <a:pt x="16418" y="19931"/>
                  </a:cubicBezTo>
                  <a:cubicBezTo>
                    <a:pt x="16441" y="19884"/>
                    <a:pt x="16347" y="19484"/>
                    <a:pt x="16229" y="19107"/>
                  </a:cubicBezTo>
                  <a:cubicBezTo>
                    <a:pt x="16135" y="18706"/>
                    <a:pt x="15993" y="18329"/>
                    <a:pt x="16017" y="18306"/>
                  </a:cubicBezTo>
                  <a:cubicBezTo>
                    <a:pt x="16017" y="18212"/>
                    <a:pt x="16253" y="18094"/>
                    <a:pt x="16253" y="18094"/>
                  </a:cubicBezTo>
                  <a:cubicBezTo>
                    <a:pt x="16253" y="18094"/>
                    <a:pt x="16253" y="18094"/>
                    <a:pt x="16253" y="18094"/>
                  </a:cubicBezTo>
                  <a:cubicBezTo>
                    <a:pt x="16253" y="18094"/>
                    <a:pt x="16441" y="17905"/>
                    <a:pt x="16536" y="17905"/>
                  </a:cubicBezTo>
                  <a:cubicBezTo>
                    <a:pt x="16559" y="17905"/>
                    <a:pt x="16889" y="18141"/>
                    <a:pt x="17220" y="18377"/>
                  </a:cubicBezTo>
                  <a:cubicBezTo>
                    <a:pt x="17550" y="18589"/>
                    <a:pt x="17880" y="18801"/>
                    <a:pt x="17951" y="18801"/>
                  </a:cubicBezTo>
                  <a:cubicBezTo>
                    <a:pt x="18092" y="18777"/>
                    <a:pt x="18351" y="18518"/>
                    <a:pt x="18375" y="18400"/>
                  </a:cubicBezTo>
                  <a:cubicBezTo>
                    <a:pt x="18375" y="18353"/>
                    <a:pt x="18210" y="17976"/>
                    <a:pt x="18021" y="17623"/>
                  </a:cubicBezTo>
                  <a:cubicBezTo>
                    <a:pt x="17809" y="17269"/>
                    <a:pt x="17620" y="16940"/>
                    <a:pt x="17597" y="16893"/>
                  </a:cubicBezTo>
                  <a:cubicBezTo>
                    <a:pt x="17597" y="16798"/>
                    <a:pt x="17785" y="16633"/>
                    <a:pt x="17785" y="16633"/>
                  </a:cubicBezTo>
                  <a:cubicBezTo>
                    <a:pt x="17785" y="16633"/>
                    <a:pt x="17785" y="16633"/>
                    <a:pt x="17785" y="16633"/>
                  </a:cubicBezTo>
                  <a:cubicBezTo>
                    <a:pt x="17785" y="16633"/>
                    <a:pt x="17951" y="16421"/>
                    <a:pt x="18021" y="16398"/>
                  </a:cubicBezTo>
                  <a:cubicBezTo>
                    <a:pt x="18068" y="16398"/>
                    <a:pt x="18422" y="16539"/>
                    <a:pt x="18799" y="16681"/>
                  </a:cubicBezTo>
                  <a:cubicBezTo>
                    <a:pt x="19153" y="16822"/>
                    <a:pt x="19554" y="16963"/>
                    <a:pt x="19625" y="16940"/>
                  </a:cubicBezTo>
                  <a:cubicBezTo>
                    <a:pt x="19743" y="16893"/>
                    <a:pt x="19931" y="16586"/>
                    <a:pt x="19931" y="16445"/>
                  </a:cubicBezTo>
                  <a:cubicBezTo>
                    <a:pt x="19931" y="16398"/>
                    <a:pt x="19672" y="16068"/>
                    <a:pt x="19413" y="15785"/>
                  </a:cubicBezTo>
                  <a:cubicBezTo>
                    <a:pt x="19130" y="15479"/>
                    <a:pt x="18847" y="15197"/>
                    <a:pt x="18847" y="15173"/>
                  </a:cubicBezTo>
                  <a:cubicBezTo>
                    <a:pt x="18823" y="15079"/>
                    <a:pt x="18965" y="14867"/>
                    <a:pt x="18965" y="14867"/>
                  </a:cubicBezTo>
                  <a:cubicBezTo>
                    <a:pt x="18965" y="14867"/>
                    <a:pt x="18965" y="14867"/>
                    <a:pt x="18965" y="14867"/>
                  </a:cubicBezTo>
                  <a:cubicBezTo>
                    <a:pt x="18965" y="14867"/>
                    <a:pt x="19059" y="14631"/>
                    <a:pt x="19130" y="14584"/>
                  </a:cubicBezTo>
                  <a:cubicBezTo>
                    <a:pt x="19153" y="14561"/>
                    <a:pt x="19554" y="14631"/>
                    <a:pt x="19931" y="14678"/>
                  </a:cubicBezTo>
                  <a:cubicBezTo>
                    <a:pt x="20332" y="14749"/>
                    <a:pt x="20733" y="14773"/>
                    <a:pt x="20804" y="14725"/>
                  </a:cubicBezTo>
                  <a:cubicBezTo>
                    <a:pt x="20922" y="14678"/>
                    <a:pt x="21040" y="14325"/>
                    <a:pt x="20992" y="14207"/>
                  </a:cubicBezTo>
                  <a:cubicBezTo>
                    <a:pt x="20992" y="14137"/>
                    <a:pt x="20662" y="13901"/>
                    <a:pt x="20332" y="13665"/>
                  </a:cubicBezTo>
                  <a:cubicBezTo>
                    <a:pt x="20002" y="13430"/>
                    <a:pt x="19648" y="13242"/>
                    <a:pt x="19625" y="13194"/>
                  </a:cubicBezTo>
                  <a:cubicBezTo>
                    <a:pt x="19578" y="13124"/>
                    <a:pt x="19672" y="12888"/>
                    <a:pt x="19672" y="12888"/>
                  </a:cubicBezTo>
                  <a:cubicBezTo>
                    <a:pt x="19672" y="12888"/>
                    <a:pt x="19672" y="12888"/>
                    <a:pt x="19672" y="12888"/>
                  </a:cubicBezTo>
                  <a:cubicBezTo>
                    <a:pt x="19696" y="12888"/>
                    <a:pt x="19719" y="12629"/>
                    <a:pt x="19790" y="12582"/>
                  </a:cubicBezTo>
                  <a:cubicBezTo>
                    <a:pt x="19813" y="12535"/>
                    <a:pt x="20191" y="12535"/>
                    <a:pt x="20592" y="12488"/>
                  </a:cubicBezTo>
                  <a:cubicBezTo>
                    <a:pt x="20992" y="12441"/>
                    <a:pt x="21393" y="12370"/>
                    <a:pt x="21441" y="12323"/>
                  </a:cubicBezTo>
                  <a:cubicBezTo>
                    <a:pt x="21535" y="12229"/>
                    <a:pt x="21582" y="11875"/>
                    <a:pt x="21511" y="11758"/>
                  </a:cubicBezTo>
                  <a:cubicBezTo>
                    <a:pt x="21488" y="11710"/>
                    <a:pt x="21110" y="11546"/>
                    <a:pt x="20733" y="114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g36191b9eedf_0_539"/>
            <p:cNvSpPr/>
            <p:nvPr/>
          </p:nvSpPr>
          <p:spPr>
            <a:xfrm rot="10800000" flipH="1">
              <a:off x="9801625" y="1924093"/>
              <a:ext cx="1161248" cy="1161966"/>
            </a:xfrm>
            <a:prstGeom prst="ellipse">
              <a:avLst/>
            </a:prstGeom>
            <a:gradFill>
              <a:gsLst>
                <a:gs pos="0">
                  <a:srgbClr val="D9D9D9"/>
                </a:gs>
                <a:gs pos="100000">
                  <a:srgbClr val="FFFFFF"/>
                </a:gs>
              </a:gsLst>
              <a:lin ang="9000000" scaled="0"/>
            </a:gra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0" name="Google Shape;240;g36191b9eedf_0_539"/>
          <p:cNvGrpSpPr/>
          <p:nvPr/>
        </p:nvGrpSpPr>
        <p:grpSpPr>
          <a:xfrm>
            <a:off x="967391" y="2410715"/>
            <a:ext cx="1733460" cy="1736346"/>
            <a:chOff x="9548907" y="1670346"/>
            <a:chExt cx="1666685" cy="1669460"/>
          </a:xfrm>
        </p:grpSpPr>
        <p:sp>
          <p:nvSpPr>
            <p:cNvPr id="241" name="Google Shape;241;g36191b9eedf_0_539"/>
            <p:cNvSpPr/>
            <p:nvPr/>
          </p:nvSpPr>
          <p:spPr>
            <a:xfrm rot="10800000" flipH="1">
              <a:off x="9548907" y="1670346"/>
              <a:ext cx="1666685" cy="1669460"/>
            </a:xfrm>
            <a:custGeom>
              <a:avLst/>
              <a:gdLst/>
              <a:ahLst/>
              <a:cxnLst/>
              <a:rect l="l" t="t" r="r" b="b"/>
              <a:pathLst>
                <a:path w="21546" h="21552" extrusionOk="0">
                  <a:moveTo>
                    <a:pt x="20733" y="11404"/>
                  </a:moveTo>
                  <a:cubicBezTo>
                    <a:pt x="20356" y="11263"/>
                    <a:pt x="19979" y="11122"/>
                    <a:pt x="19955" y="11098"/>
                  </a:cubicBezTo>
                  <a:cubicBezTo>
                    <a:pt x="19884" y="11027"/>
                    <a:pt x="19931" y="10792"/>
                    <a:pt x="19931" y="10792"/>
                  </a:cubicBezTo>
                  <a:cubicBezTo>
                    <a:pt x="19931" y="10768"/>
                    <a:pt x="19931" y="10768"/>
                    <a:pt x="19931" y="10768"/>
                  </a:cubicBezTo>
                  <a:cubicBezTo>
                    <a:pt x="19931" y="10768"/>
                    <a:pt x="19908" y="10509"/>
                    <a:pt x="19955" y="10462"/>
                  </a:cubicBezTo>
                  <a:cubicBezTo>
                    <a:pt x="19979" y="10415"/>
                    <a:pt x="20356" y="10321"/>
                    <a:pt x="20733" y="10179"/>
                  </a:cubicBezTo>
                  <a:cubicBezTo>
                    <a:pt x="21110" y="10038"/>
                    <a:pt x="21488" y="9897"/>
                    <a:pt x="21511" y="9826"/>
                  </a:cubicBezTo>
                  <a:cubicBezTo>
                    <a:pt x="21582" y="9732"/>
                    <a:pt x="21535" y="9355"/>
                    <a:pt x="21441" y="9261"/>
                  </a:cubicBezTo>
                  <a:cubicBezTo>
                    <a:pt x="21417" y="9214"/>
                    <a:pt x="21016" y="9143"/>
                    <a:pt x="20615" y="9096"/>
                  </a:cubicBezTo>
                  <a:cubicBezTo>
                    <a:pt x="20214" y="9049"/>
                    <a:pt x="19813" y="9002"/>
                    <a:pt x="19790" y="8978"/>
                  </a:cubicBezTo>
                  <a:cubicBezTo>
                    <a:pt x="19696" y="8931"/>
                    <a:pt x="19672" y="8672"/>
                    <a:pt x="19672" y="8672"/>
                  </a:cubicBezTo>
                  <a:cubicBezTo>
                    <a:pt x="19672" y="8672"/>
                    <a:pt x="19672" y="8672"/>
                    <a:pt x="19672" y="8672"/>
                  </a:cubicBezTo>
                  <a:cubicBezTo>
                    <a:pt x="19672" y="8672"/>
                    <a:pt x="19601" y="8436"/>
                    <a:pt x="19625" y="8366"/>
                  </a:cubicBezTo>
                  <a:cubicBezTo>
                    <a:pt x="19648" y="8318"/>
                    <a:pt x="19979" y="8130"/>
                    <a:pt x="20332" y="7918"/>
                  </a:cubicBezTo>
                  <a:cubicBezTo>
                    <a:pt x="20662" y="7706"/>
                    <a:pt x="20992" y="7447"/>
                    <a:pt x="21016" y="7400"/>
                  </a:cubicBezTo>
                  <a:cubicBezTo>
                    <a:pt x="21063" y="7259"/>
                    <a:pt x="20922" y="6929"/>
                    <a:pt x="20827" y="6858"/>
                  </a:cubicBezTo>
                  <a:cubicBezTo>
                    <a:pt x="20757" y="6811"/>
                    <a:pt x="20356" y="6835"/>
                    <a:pt x="19955" y="6882"/>
                  </a:cubicBezTo>
                  <a:cubicBezTo>
                    <a:pt x="19554" y="6929"/>
                    <a:pt x="19177" y="6976"/>
                    <a:pt x="19130" y="6952"/>
                  </a:cubicBezTo>
                  <a:cubicBezTo>
                    <a:pt x="19035" y="6929"/>
                    <a:pt x="18965" y="6693"/>
                    <a:pt x="18965" y="6693"/>
                  </a:cubicBezTo>
                  <a:cubicBezTo>
                    <a:pt x="18965" y="6693"/>
                    <a:pt x="18965" y="6693"/>
                    <a:pt x="18965" y="6693"/>
                  </a:cubicBezTo>
                  <a:cubicBezTo>
                    <a:pt x="18965" y="6693"/>
                    <a:pt x="18823" y="6458"/>
                    <a:pt x="18823" y="6387"/>
                  </a:cubicBezTo>
                  <a:cubicBezTo>
                    <a:pt x="18847" y="6363"/>
                    <a:pt x="19130" y="6081"/>
                    <a:pt x="19413" y="5798"/>
                  </a:cubicBezTo>
                  <a:cubicBezTo>
                    <a:pt x="19672" y="5515"/>
                    <a:pt x="19955" y="5209"/>
                    <a:pt x="19955" y="5139"/>
                  </a:cubicBezTo>
                  <a:cubicBezTo>
                    <a:pt x="19955" y="4997"/>
                    <a:pt x="19766" y="4691"/>
                    <a:pt x="19648" y="4667"/>
                  </a:cubicBezTo>
                  <a:cubicBezTo>
                    <a:pt x="19578" y="4644"/>
                    <a:pt x="19200" y="4738"/>
                    <a:pt x="18799" y="4879"/>
                  </a:cubicBezTo>
                  <a:cubicBezTo>
                    <a:pt x="18422" y="4997"/>
                    <a:pt x="18068" y="5162"/>
                    <a:pt x="18021" y="5162"/>
                  </a:cubicBezTo>
                  <a:cubicBezTo>
                    <a:pt x="17927" y="5139"/>
                    <a:pt x="17785" y="4927"/>
                    <a:pt x="17785" y="4927"/>
                  </a:cubicBezTo>
                  <a:cubicBezTo>
                    <a:pt x="17785" y="4927"/>
                    <a:pt x="17785" y="4927"/>
                    <a:pt x="17785" y="4927"/>
                  </a:cubicBezTo>
                  <a:cubicBezTo>
                    <a:pt x="17785" y="4927"/>
                    <a:pt x="17620" y="4738"/>
                    <a:pt x="17597" y="4667"/>
                  </a:cubicBezTo>
                  <a:cubicBezTo>
                    <a:pt x="17597" y="4620"/>
                    <a:pt x="17809" y="4291"/>
                    <a:pt x="18021" y="3961"/>
                  </a:cubicBezTo>
                  <a:cubicBezTo>
                    <a:pt x="18234" y="3607"/>
                    <a:pt x="18422" y="3254"/>
                    <a:pt x="18399" y="3183"/>
                  </a:cubicBezTo>
                  <a:cubicBezTo>
                    <a:pt x="18375" y="3042"/>
                    <a:pt x="18116" y="2807"/>
                    <a:pt x="17998" y="2783"/>
                  </a:cubicBezTo>
                  <a:cubicBezTo>
                    <a:pt x="17927" y="2783"/>
                    <a:pt x="17573" y="2971"/>
                    <a:pt x="17243" y="3183"/>
                  </a:cubicBezTo>
                  <a:cubicBezTo>
                    <a:pt x="16889" y="3395"/>
                    <a:pt x="16559" y="3631"/>
                    <a:pt x="16512" y="3631"/>
                  </a:cubicBezTo>
                  <a:cubicBezTo>
                    <a:pt x="16441" y="3655"/>
                    <a:pt x="16253" y="3466"/>
                    <a:pt x="16253" y="3466"/>
                  </a:cubicBezTo>
                  <a:cubicBezTo>
                    <a:pt x="16253" y="3466"/>
                    <a:pt x="16253" y="3466"/>
                    <a:pt x="16253" y="3466"/>
                  </a:cubicBezTo>
                  <a:cubicBezTo>
                    <a:pt x="16253" y="3466"/>
                    <a:pt x="16041" y="3325"/>
                    <a:pt x="16017" y="3254"/>
                  </a:cubicBezTo>
                  <a:cubicBezTo>
                    <a:pt x="15993" y="3231"/>
                    <a:pt x="16135" y="2854"/>
                    <a:pt x="16253" y="2477"/>
                  </a:cubicBezTo>
                  <a:cubicBezTo>
                    <a:pt x="16371" y="2100"/>
                    <a:pt x="16465" y="1700"/>
                    <a:pt x="16441" y="1629"/>
                  </a:cubicBezTo>
                  <a:cubicBezTo>
                    <a:pt x="16394" y="1511"/>
                    <a:pt x="16088" y="1346"/>
                    <a:pt x="15946" y="1346"/>
                  </a:cubicBezTo>
                  <a:cubicBezTo>
                    <a:pt x="15899" y="1346"/>
                    <a:pt x="15592" y="1629"/>
                    <a:pt x="15310" y="1912"/>
                  </a:cubicBezTo>
                  <a:cubicBezTo>
                    <a:pt x="15027" y="2194"/>
                    <a:pt x="14767" y="2500"/>
                    <a:pt x="14720" y="2524"/>
                  </a:cubicBezTo>
                  <a:cubicBezTo>
                    <a:pt x="14649" y="2548"/>
                    <a:pt x="14413" y="2406"/>
                    <a:pt x="14413" y="2406"/>
                  </a:cubicBezTo>
                  <a:cubicBezTo>
                    <a:pt x="14413" y="2406"/>
                    <a:pt x="14413" y="2406"/>
                    <a:pt x="14413" y="2406"/>
                  </a:cubicBezTo>
                  <a:cubicBezTo>
                    <a:pt x="14413" y="2406"/>
                    <a:pt x="14178" y="2336"/>
                    <a:pt x="14130" y="2265"/>
                  </a:cubicBezTo>
                  <a:cubicBezTo>
                    <a:pt x="14107" y="2218"/>
                    <a:pt x="14154" y="1841"/>
                    <a:pt x="14178" y="1440"/>
                  </a:cubicBezTo>
                  <a:cubicBezTo>
                    <a:pt x="14225" y="1040"/>
                    <a:pt x="14225" y="640"/>
                    <a:pt x="14178" y="592"/>
                  </a:cubicBezTo>
                  <a:cubicBezTo>
                    <a:pt x="14107" y="475"/>
                    <a:pt x="13753" y="380"/>
                    <a:pt x="13635" y="428"/>
                  </a:cubicBezTo>
                  <a:cubicBezTo>
                    <a:pt x="13588" y="428"/>
                    <a:pt x="13352" y="781"/>
                    <a:pt x="13140" y="1111"/>
                  </a:cubicBezTo>
                  <a:cubicBezTo>
                    <a:pt x="12928" y="1464"/>
                    <a:pt x="12739" y="1817"/>
                    <a:pt x="12716" y="1841"/>
                  </a:cubicBezTo>
                  <a:cubicBezTo>
                    <a:pt x="12645" y="1888"/>
                    <a:pt x="12385" y="1817"/>
                    <a:pt x="12385" y="1817"/>
                  </a:cubicBezTo>
                  <a:cubicBezTo>
                    <a:pt x="12385" y="1794"/>
                    <a:pt x="12385" y="1794"/>
                    <a:pt x="12385" y="1794"/>
                  </a:cubicBezTo>
                  <a:cubicBezTo>
                    <a:pt x="12385" y="1794"/>
                    <a:pt x="12126" y="1794"/>
                    <a:pt x="12079" y="1723"/>
                  </a:cubicBezTo>
                  <a:cubicBezTo>
                    <a:pt x="12055" y="1700"/>
                    <a:pt x="12008" y="1299"/>
                    <a:pt x="11937" y="922"/>
                  </a:cubicBezTo>
                  <a:cubicBezTo>
                    <a:pt x="11867" y="522"/>
                    <a:pt x="11796" y="121"/>
                    <a:pt x="11749" y="74"/>
                  </a:cubicBezTo>
                  <a:cubicBezTo>
                    <a:pt x="11631" y="-20"/>
                    <a:pt x="11277" y="-20"/>
                    <a:pt x="11159" y="51"/>
                  </a:cubicBezTo>
                  <a:cubicBezTo>
                    <a:pt x="11112" y="74"/>
                    <a:pt x="10971" y="451"/>
                    <a:pt x="10853" y="852"/>
                  </a:cubicBezTo>
                  <a:cubicBezTo>
                    <a:pt x="10735" y="1228"/>
                    <a:pt x="10617" y="1605"/>
                    <a:pt x="10593" y="1652"/>
                  </a:cubicBezTo>
                  <a:cubicBezTo>
                    <a:pt x="10523" y="1700"/>
                    <a:pt x="10287" y="1676"/>
                    <a:pt x="10287" y="1676"/>
                  </a:cubicBezTo>
                  <a:cubicBezTo>
                    <a:pt x="10263" y="1676"/>
                    <a:pt x="10263" y="1676"/>
                    <a:pt x="10263" y="1676"/>
                  </a:cubicBezTo>
                  <a:cubicBezTo>
                    <a:pt x="10263" y="1676"/>
                    <a:pt x="10027" y="1723"/>
                    <a:pt x="9957" y="1676"/>
                  </a:cubicBezTo>
                  <a:cubicBezTo>
                    <a:pt x="9910" y="1652"/>
                    <a:pt x="9792" y="1299"/>
                    <a:pt x="9627" y="922"/>
                  </a:cubicBezTo>
                  <a:cubicBezTo>
                    <a:pt x="9485" y="545"/>
                    <a:pt x="9296" y="192"/>
                    <a:pt x="9249" y="145"/>
                  </a:cubicBezTo>
                  <a:cubicBezTo>
                    <a:pt x="9131" y="98"/>
                    <a:pt x="8778" y="168"/>
                    <a:pt x="8683" y="263"/>
                  </a:cubicBezTo>
                  <a:cubicBezTo>
                    <a:pt x="8636" y="286"/>
                    <a:pt x="8589" y="710"/>
                    <a:pt x="8542" y="1087"/>
                  </a:cubicBezTo>
                  <a:cubicBezTo>
                    <a:pt x="8518" y="1511"/>
                    <a:pt x="8518" y="1888"/>
                    <a:pt x="8495" y="1935"/>
                  </a:cubicBezTo>
                  <a:cubicBezTo>
                    <a:pt x="8448" y="2006"/>
                    <a:pt x="8188" y="2053"/>
                    <a:pt x="8188" y="2053"/>
                  </a:cubicBezTo>
                  <a:cubicBezTo>
                    <a:pt x="8188" y="2053"/>
                    <a:pt x="8188" y="2053"/>
                    <a:pt x="8188" y="2053"/>
                  </a:cubicBezTo>
                  <a:cubicBezTo>
                    <a:pt x="8188" y="2053"/>
                    <a:pt x="7952" y="2147"/>
                    <a:pt x="7882" y="2124"/>
                  </a:cubicBezTo>
                  <a:cubicBezTo>
                    <a:pt x="7834" y="2100"/>
                    <a:pt x="7622" y="1770"/>
                    <a:pt x="7386" y="1464"/>
                  </a:cubicBezTo>
                  <a:cubicBezTo>
                    <a:pt x="7151" y="1134"/>
                    <a:pt x="6891" y="804"/>
                    <a:pt x="6820" y="804"/>
                  </a:cubicBezTo>
                  <a:cubicBezTo>
                    <a:pt x="6703" y="757"/>
                    <a:pt x="6372" y="922"/>
                    <a:pt x="6302" y="1016"/>
                  </a:cubicBezTo>
                  <a:cubicBezTo>
                    <a:pt x="6278" y="1087"/>
                    <a:pt x="6325" y="1488"/>
                    <a:pt x="6372" y="1888"/>
                  </a:cubicBezTo>
                  <a:cubicBezTo>
                    <a:pt x="6443" y="2265"/>
                    <a:pt x="6514" y="2665"/>
                    <a:pt x="6514" y="2712"/>
                  </a:cubicBezTo>
                  <a:cubicBezTo>
                    <a:pt x="6490" y="2783"/>
                    <a:pt x="6254" y="2877"/>
                    <a:pt x="6254" y="2877"/>
                  </a:cubicBezTo>
                  <a:cubicBezTo>
                    <a:pt x="6254" y="2877"/>
                    <a:pt x="6254" y="2877"/>
                    <a:pt x="6254" y="2877"/>
                  </a:cubicBezTo>
                  <a:cubicBezTo>
                    <a:pt x="6254" y="2877"/>
                    <a:pt x="6042" y="3042"/>
                    <a:pt x="5948" y="3019"/>
                  </a:cubicBezTo>
                  <a:cubicBezTo>
                    <a:pt x="5924" y="3019"/>
                    <a:pt x="5641" y="2759"/>
                    <a:pt x="5335" y="2500"/>
                  </a:cubicBezTo>
                  <a:cubicBezTo>
                    <a:pt x="5028" y="2241"/>
                    <a:pt x="4698" y="1982"/>
                    <a:pt x="4627" y="1982"/>
                  </a:cubicBezTo>
                  <a:cubicBezTo>
                    <a:pt x="4510" y="1982"/>
                    <a:pt x="4203" y="2218"/>
                    <a:pt x="4179" y="2336"/>
                  </a:cubicBezTo>
                  <a:cubicBezTo>
                    <a:pt x="4156" y="2383"/>
                    <a:pt x="4297" y="2759"/>
                    <a:pt x="4439" y="3136"/>
                  </a:cubicBezTo>
                  <a:cubicBezTo>
                    <a:pt x="4604" y="3513"/>
                    <a:pt x="4769" y="3867"/>
                    <a:pt x="4769" y="3914"/>
                  </a:cubicBezTo>
                  <a:cubicBezTo>
                    <a:pt x="4769" y="4008"/>
                    <a:pt x="4557" y="4149"/>
                    <a:pt x="4557" y="4149"/>
                  </a:cubicBezTo>
                  <a:cubicBezTo>
                    <a:pt x="4557" y="4149"/>
                    <a:pt x="4557" y="4149"/>
                    <a:pt x="4557" y="4149"/>
                  </a:cubicBezTo>
                  <a:cubicBezTo>
                    <a:pt x="4557" y="4149"/>
                    <a:pt x="4368" y="4338"/>
                    <a:pt x="4297" y="4361"/>
                  </a:cubicBezTo>
                  <a:cubicBezTo>
                    <a:pt x="4250" y="4361"/>
                    <a:pt x="3920" y="4173"/>
                    <a:pt x="3566" y="3984"/>
                  </a:cubicBezTo>
                  <a:cubicBezTo>
                    <a:pt x="3213" y="3796"/>
                    <a:pt x="2835" y="3631"/>
                    <a:pt x="2765" y="3655"/>
                  </a:cubicBezTo>
                  <a:cubicBezTo>
                    <a:pt x="2647" y="3678"/>
                    <a:pt x="2411" y="3961"/>
                    <a:pt x="2411" y="4079"/>
                  </a:cubicBezTo>
                  <a:cubicBezTo>
                    <a:pt x="2411" y="4149"/>
                    <a:pt x="2623" y="4479"/>
                    <a:pt x="2859" y="4809"/>
                  </a:cubicBezTo>
                  <a:cubicBezTo>
                    <a:pt x="3095" y="5139"/>
                    <a:pt x="3330" y="5445"/>
                    <a:pt x="3354" y="5492"/>
                  </a:cubicBezTo>
                  <a:cubicBezTo>
                    <a:pt x="3354" y="5586"/>
                    <a:pt x="3189" y="5775"/>
                    <a:pt x="3189" y="5775"/>
                  </a:cubicBezTo>
                  <a:cubicBezTo>
                    <a:pt x="3189" y="5775"/>
                    <a:pt x="3189" y="5775"/>
                    <a:pt x="3189" y="5775"/>
                  </a:cubicBezTo>
                  <a:cubicBezTo>
                    <a:pt x="3189" y="5775"/>
                    <a:pt x="3071" y="6010"/>
                    <a:pt x="3000" y="6034"/>
                  </a:cubicBezTo>
                  <a:cubicBezTo>
                    <a:pt x="2953" y="6034"/>
                    <a:pt x="2576" y="5939"/>
                    <a:pt x="2199" y="5822"/>
                  </a:cubicBezTo>
                  <a:cubicBezTo>
                    <a:pt x="1798" y="5727"/>
                    <a:pt x="1397" y="5657"/>
                    <a:pt x="1350" y="5680"/>
                  </a:cubicBezTo>
                  <a:cubicBezTo>
                    <a:pt x="1208" y="5751"/>
                    <a:pt x="1067" y="6081"/>
                    <a:pt x="1090" y="6199"/>
                  </a:cubicBezTo>
                  <a:cubicBezTo>
                    <a:pt x="1090" y="6246"/>
                    <a:pt x="1397" y="6552"/>
                    <a:pt x="1680" y="6811"/>
                  </a:cubicBezTo>
                  <a:cubicBezTo>
                    <a:pt x="1986" y="7070"/>
                    <a:pt x="2293" y="7306"/>
                    <a:pt x="2316" y="7353"/>
                  </a:cubicBezTo>
                  <a:cubicBezTo>
                    <a:pt x="2364" y="7447"/>
                    <a:pt x="2246" y="7659"/>
                    <a:pt x="2246" y="7659"/>
                  </a:cubicBezTo>
                  <a:cubicBezTo>
                    <a:pt x="2246" y="7659"/>
                    <a:pt x="2246" y="7659"/>
                    <a:pt x="2246" y="7659"/>
                  </a:cubicBezTo>
                  <a:cubicBezTo>
                    <a:pt x="2222" y="7659"/>
                    <a:pt x="2175" y="7918"/>
                    <a:pt x="2104" y="7965"/>
                  </a:cubicBezTo>
                  <a:cubicBezTo>
                    <a:pt x="2081" y="7989"/>
                    <a:pt x="1680" y="7965"/>
                    <a:pt x="1279" y="7942"/>
                  </a:cubicBezTo>
                  <a:cubicBezTo>
                    <a:pt x="878" y="7942"/>
                    <a:pt x="477" y="7965"/>
                    <a:pt x="430" y="8012"/>
                  </a:cubicBezTo>
                  <a:cubicBezTo>
                    <a:pt x="312" y="8083"/>
                    <a:pt x="241" y="8436"/>
                    <a:pt x="289" y="8554"/>
                  </a:cubicBezTo>
                  <a:cubicBezTo>
                    <a:pt x="312" y="8625"/>
                    <a:pt x="666" y="8837"/>
                    <a:pt x="1020" y="9002"/>
                  </a:cubicBezTo>
                  <a:cubicBezTo>
                    <a:pt x="1373" y="9190"/>
                    <a:pt x="1727" y="9355"/>
                    <a:pt x="1774" y="9402"/>
                  </a:cubicBezTo>
                  <a:cubicBezTo>
                    <a:pt x="1821" y="9473"/>
                    <a:pt x="1751" y="9708"/>
                    <a:pt x="1751" y="9708"/>
                  </a:cubicBezTo>
                  <a:cubicBezTo>
                    <a:pt x="1751" y="9732"/>
                    <a:pt x="1751" y="9732"/>
                    <a:pt x="1751" y="9732"/>
                  </a:cubicBezTo>
                  <a:cubicBezTo>
                    <a:pt x="1751" y="9732"/>
                    <a:pt x="1751" y="9967"/>
                    <a:pt x="1680" y="10038"/>
                  </a:cubicBezTo>
                  <a:cubicBezTo>
                    <a:pt x="1656" y="10062"/>
                    <a:pt x="1279" y="10132"/>
                    <a:pt x="878" y="10226"/>
                  </a:cubicBezTo>
                  <a:cubicBezTo>
                    <a:pt x="501" y="10321"/>
                    <a:pt x="100" y="10415"/>
                    <a:pt x="53" y="10462"/>
                  </a:cubicBezTo>
                  <a:cubicBezTo>
                    <a:pt x="-18" y="10580"/>
                    <a:pt x="-18" y="10933"/>
                    <a:pt x="53" y="11051"/>
                  </a:cubicBezTo>
                  <a:cubicBezTo>
                    <a:pt x="100" y="11098"/>
                    <a:pt x="477" y="11216"/>
                    <a:pt x="878" y="11310"/>
                  </a:cubicBezTo>
                  <a:cubicBezTo>
                    <a:pt x="1255" y="11404"/>
                    <a:pt x="1656" y="11498"/>
                    <a:pt x="1680" y="11522"/>
                  </a:cubicBezTo>
                  <a:cubicBezTo>
                    <a:pt x="1751" y="11569"/>
                    <a:pt x="1751" y="11828"/>
                    <a:pt x="1751" y="11828"/>
                  </a:cubicBezTo>
                  <a:cubicBezTo>
                    <a:pt x="1751" y="11828"/>
                    <a:pt x="1751" y="11828"/>
                    <a:pt x="1751" y="11828"/>
                  </a:cubicBezTo>
                  <a:cubicBezTo>
                    <a:pt x="1751" y="11828"/>
                    <a:pt x="1798" y="12087"/>
                    <a:pt x="1774" y="12158"/>
                  </a:cubicBezTo>
                  <a:cubicBezTo>
                    <a:pt x="1751" y="12205"/>
                    <a:pt x="1373" y="12346"/>
                    <a:pt x="1020" y="12535"/>
                  </a:cubicBezTo>
                  <a:cubicBezTo>
                    <a:pt x="666" y="12700"/>
                    <a:pt x="312" y="12888"/>
                    <a:pt x="289" y="12959"/>
                  </a:cubicBezTo>
                  <a:cubicBezTo>
                    <a:pt x="218" y="13077"/>
                    <a:pt x="312" y="13430"/>
                    <a:pt x="406" y="13501"/>
                  </a:cubicBezTo>
                  <a:cubicBezTo>
                    <a:pt x="454" y="13548"/>
                    <a:pt x="854" y="13571"/>
                    <a:pt x="1255" y="13595"/>
                  </a:cubicBezTo>
                  <a:cubicBezTo>
                    <a:pt x="1656" y="13595"/>
                    <a:pt x="2057" y="13571"/>
                    <a:pt x="2104" y="13595"/>
                  </a:cubicBezTo>
                  <a:cubicBezTo>
                    <a:pt x="2175" y="13642"/>
                    <a:pt x="2246" y="13901"/>
                    <a:pt x="2246" y="13901"/>
                  </a:cubicBezTo>
                  <a:cubicBezTo>
                    <a:pt x="2246" y="13901"/>
                    <a:pt x="2246" y="13901"/>
                    <a:pt x="2246" y="13901"/>
                  </a:cubicBezTo>
                  <a:cubicBezTo>
                    <a:pt x="2246" y="13901"/>
                    <a:pt x="2340" y="14137"/>
                    <a:pt x="2316" y="14207"/>
                  </a:cubicBezTo>
                  <a:cubicBezTo>
                    <a:pt x="2316" y="14254"/>
                    <a:pt x="2010" y="14466"/>
                    <a:pt x="1680" y="14725"/>
                  </a:cubicBezTo>
                  <a:cubicBezTo>
                    <a:pt x="1373" y="14985"/>
                    <a:pt x="1090" y="15267"/>
                    <a:pt x="1067" y="15314"/>
                  </a:cubicBezTo>
                  <a:cubicBezTo>
                    <a:pt x="1043" y="15456"/>
                    <a:pt x="1208" y="15785"/>
                    <a:pt x="1326" y="15833"/>
                  </a:cubicBezTo>
                  <a:cubicBezTo>
                    <a:pt x="1373" y="15856"/>
                    <a:pt x="1774" y="15809"/>
                    <a:pt x="2175" y="15715"/>
                  </a:cubicBezTo>
                  <a:cubicBezTo>
                    <a:pt x="2576" y="15621"/>
                    <a:pt x="2953" y="15526"/>
                    <a:pt x="3000" y="15526"/>
                  </a:cubicBezTo>
                  <a:cubicBezTo>
                    <a:pt x="3071" y="15550"/>
                    <a:pt x="3189" y="15785"/>
                    <a:pt x="3189" y="15785"/>
                  </a:cubicBezTo>
                  <a:cubicBezTo>
                    <a:pt x="3189" y="15785"/>
                    <a:pt x="3189" y="15785"/>
                    <a:pt x="3189" y="15785"/>
                  </a:cubicBezTo>
                  <a:cubicBezTo>
                    <a:pt x="3189" y="15785"/>
                    <a:pt x="3354" y="15997"/>
                    <a:pt x="3354" y="16068"/>
                  </a:cubicBezTo>
                  <a:cubicBezTo>
                    <a:pt x="3354" y="16115"/>
                    <a:pt x="3095" y="16398"/>
                    <a:pt x="2859" y="16728"/>
                  </a:cubicBezTo>
                  <a:cubicBezTo>
                    <a:pt x="2599" y="17034"/>
                    <a:pt x="2387" y="17387"/>
                    <a:pt x="2387" y="17434"/>
                  </a:cubicBezTo>
                  <a:cubicBezTo>
                    <a:pt x="2387" y="17576"/>
                    <a:pt x="2623" y="17858"/>
                    <a:pt x="2741" y="17882"/>
                  </a:cubicBezTo>
                  <a:cubicBezTo>
                    <a:pt x="2812" y="17905"/>
                    <a:pt x="3189" y="17741"/>
                    <a:pt x="3543" y="17576"/>
                  </a:cubicBezTo>
                  <a:cubicBezTo>
                    <a:pt x="3896" y="17387"/>
                    <a:pt x="4250" y="17199"/>
                    <a:pt x="4297" y="17199"/>
                  </a:cubicBezTo>
                  <a:cubicBezTo>
                    <a:pt x="4392" y="17199"/>
                    <a:pt x="4557" y="17411"/>
                    <a:pt x="4557" y="17411"/>
                  </a:cubicBezTo>
                  <a:cubicBezTo>
                    <a:pt x="4557" y="17411"/>
                    <a:pt x="4557" y="17411"/>
                    <a:pt x="4557" y="17411"/>
                  </a:cubicBezTo>
                  <a:cubicBezTo>
                    <a:pt x="4557" y="17411"/>
                    <a:pt x="4745" y="17576"/>
                    <a:pt x="4769" y="17646"/>
                  </a:cubicBezTo>
                  <a:cubicBezTo>
                    <a:pt x="4769" y="17670"/>
                    <a:pt x="4604" y="18023"/>
                    <a:pt x="4439" y="18400"/>
                  </a:cubicBezTo>
                  <a:cubicBezTo>
                    <a:pt x="4274" y="18753"/>
                    <a:pt x="4132" y="19130"/>
                    <a:pt x="4156" y="19201"/>
                  </a:cubicBezTo>
                  <a:cubicBezTo>
                    <a:pt x="4179" y="19342"/>
                    <a:pt x="4486" y="19554"/>
                    <a:pt x="4604" y="19554"/>
                  </a:cubicBezTo>
                  <a:cubicBezTo>
                    <a:pt x="4675" y="19554"/>
                    <a:pt x="5005" y="19319"/>
                    <a:pt x="5311" y="19060"/>
                  </a:cubicBezTo>
                  <a:cubicBezTo>
                    <a:pt x="5618" y="18801"/>
                    <a:pt x="5924" y="18541"/>
                    <a:pt x="5972" y="18518"/>
                  </a:cubicBezTo>
                  <a:cubicBezTo>
                    <a:pt x="6042" y="18518"/>
                    <a:pt x="6254" y="18659"/>
                    <a:pt x="6254" y="18659"/>
                  </a:cubicBezTo>
                  <a:cubicBezTo>
                    <a:pt x="6254" y="18659"/>
                    <a:pt x="6254" y="18659"/>
                    <a:pt x="6254" y="18659"/>
                  </a:cubicBezTo>
                  <a:cubicBezTo>
                    <a:pt x="6254" y="18659"/>
                    <a:pt x="6490" y="18777"/>
                    <a:pt x="6514" y="18848"/>
                  </a:cubicBezTo>
                  <a:cubicBezTo>
                    <a:pt x="6537" y="18895"/>
                    <a:pt x="6443" y="19272"/>
                    <a:pt x="6372" y="19648"/>
                  </a:cubicBezTo>
                  <a:cubicBezTo>
                    <a:pt x="6302" y="20049"/>
                    <a:pt x="6231" y="20449"/>
                    <a:pt x="6278" y="20520"/>
                  </a:cubicBezTo>
                  <a:cubicBezTo>
                    <a:pt x="6325" y="20638"/>
                    <a:pt x="6679" y="20779"/>
                    <a:pt x="6797" y="20732"/>
                  </a:cubicBezTo>
                  <a:cubicBezTo>
                    <a:pt x="6844" y="20732"/>
                    <a:pt x="7127" y="20426"/>
                    <a:pt x="7363" y="20096"/>
                  </a:cubicBezTo>
                  <a:cubicBezTo>
                    <a:pt x="7622" y="19790"/>
                    <a:pt x="7834" y="19460"/>
                    <a:pt x="7882" y="19436"/>
                  </a:cubicBezTo>
                  <a:cubicBezTo>
                    <a:pt x="7952" y="19389"/>
                    <a:pt x="8188" y="19507"/>
                    <a:pt x="8188" y="19507"/>
                  </a:cubicBezTo>
                  <a:cubicBezTo>
                    <a:pt x="8188" y="19507"/>
                    <a:pt x="8188" y="19507"/>
                    <a:pt x="8188" y="19507"/>
                  </a:cubicBezTo>
                  <a:cubicBezTo>
                    <a:pt x="8188" y="19507"/>
                    <a:pt x="8448" y="19554"/>
                    <a:pt x="8495" y="19625"/>
                  </a:cubicBezTo>
                  <a:cubicBezTo>
                    <a:pt x="8518" y="19648"/>
                    <a:pt x="8518" y="20049"/>
                    <a:pt x="8542" y="20449"/>
                  </a:cubicBezTo>
                  <a:cubicBezTo>
                    <a:pt x="8565" y="20850"/>
                    <a:pt x="8589" y="21250"/>
                    <a:pt x="8636" y="21297"/>
                  </a:cubicBezTo>
                  <a:cubicBezTo>
                    <a:pt x="8730" y="21392"/>
                    <a:pt x="9084" y="21462"/>
                    <a:pt x="9202" y="21392"/>
                  </a:cubicBezTo>
                  <a:cubicBezTo>
                    <a:pt x="9249" y="21368"/>
                    <a:pt x="9438" y="21015"/>
                    <a:pt x="9603" y="20638"/>
                  </a:cubicBezTo>
                  <a:cubicBezTo>
                    <a:pt x="9768" y="20284"/>
                    <a:pt x="9933" y="19908"/>
                    <a:pt x="9957" y="19884"/>
                  </a:cubicBezTo>
                  <a:cubicBezTo>
                    <a:pt x="10027" y="19813"/>
                    <a:pt x="10263" y="19860"/>
                    <a:pt x="10263" y="19860"/>
                  </a:cubicBezTo>
                  <a:cubicBezTo>
                    <a:pt x="10287" y="19884"/>
                    <a:pt x="10287" y="19884"/>
                    <a:pt x="10287" y="19884"/>
                  </a:cubicBezTo>
                  <a:cubicBezTo>
                    <a:pt x="10287" y="19884"/>
                    <a:pt x="10546" y="19860"/>
                    <a:pt x="10593" y="19908"/>
                  </a:cubicBezTo>
                  <a:cubicBezTo>
                    <a:pt x="10617" y="19931"/>
                    <a:pt x="10711" y="20332"/>
                    <a:pt x="10829" y="20708"/>
                  </a:cubicBezTo>
                  <a:cubicBezTo>
                    <a:pt x="10947" y="21085"/>
                    <a:pt x="11065" y="21462"/>
                    <a:pt x="11136" y="21509"/>
                  </a:cubicBezTo>
                  <a:cubicBezTo>
                    <a:pt x="11230" y="21580"/>
                    <a:pt x="11607" y="21556"/>
                    <a:pt x="11702" y="21486"/>
                  </a:cubicBezTo>
                  <a:cubicBezTo>
                    <a:pt x="11749" y="21439"/>
                    <a:pt x="11843" y="21038"/>
                    <a:pt x="11914" y="20661"/>
                  </a:cubicBezTo>
                  <a:cubicBezTo>
                    <a:pt x="12008" y="20261"/>
                    <a:pt x="12055" y="19860"/>
                    <a:pt x="12079" y="19837"/>
                  </a:cubicBezTo>
                  <a:cubicBezTo>
                    <a:pt x="12126" y="19766"/>
                    <a:pt x="12385" y="19743"/>
                    <a:pt x="12385" y="19743"/>
                  </a:cubicBezTo>
                  <a:cubicBezTo>
                    <a:pt x="12385" y="19743"/>
                    <a:pt x="12385" y="19743"/>
                    <a:pt x="12385" y="19743"/>
                  </a:cubicBezTo>
                  <a:cubicBezTo>
                    <a:pt x="12385" y="19743"/>
                    <a:pt x="12645" y="19696"/>
                    <a:pt x="12716" y="19719"/>
                  </a:cubicBezTo>
                  <a:cubicBezTo>
                    <a:pt x="12739" y="19743"/>
                    <a:pt x="12928" y="20096"/>
                    <a:pt x="13116" y="20426"/>
                  </a:cubicBezTo>
                  <a:cubicBezTo>
                    <a:pt x="13305" y="20779"/>
                    <a:pt x="13541" y="21132"/>
                    <a:pt x="13588" y="21156"/>
                  </a:cubicBezTo>
                  <a:cubicBezTo>
                    <a:pt x="13730" y="21203"/>
                    <a:pt x="14060" y="21085"/>
                    <a:pt x="14154" y="20991"/>
                  </a:cubicBezTo>
                  <a:cubicBezTo>
                    <a:pt x="14178" y="20944"/>
                    <a:pt x="14178" y="20544"/>
                    <a:pt x="14178" y="20120"/>
                  </a:cubicBezTo>
                  <a:cubicBezTo>
                    <a:pt x="14154" y="19719"/>
                    <a:pt x="14130" y="19342"/>
                    <a:pt x="14130" y="19295"/>
                  </a:cubicBezTo>
                  <a:cubicBezTo>
                    <a:pt x="14178" y="19201"/>
                    <a:pt x="14413" y="19154"/>
                    <a:pt x="14413" y="19154"/>
                  </a:cubicBezTo>
                  <a:cubicBezTo>
                    <a:pt x="14413" y="19154"/>
                    <a:pt x="14413" y="19154"/>
                    <a:pt x="14413" y="19154"/>
                  </a:cubicBezTo>
                  <a:cubicBezTo>
                    <a:pt x="14413" y="19154"/>
                    <a:pt x="14649" y="19012"/>
                    <a:pt x="14720" y="19036"/>
                  </a:cubicBezTo>
                  <a:cubicBezTo>
                    <a:pt x="14767" y="19036"/>
                    <a:pt x="15027" y="19342"/>
                    <a:pt x="15286" y="19648"/>
                  </a:cubicBezTo>
                  <a:cubicBezTo>
                    <a:pt x="15569" y="19931"/>
                    <a:pt x="15852" y="20214"/>
                    <a:pt x="15923" y="20237"/>
                  </a:cubicBezTo>
                  <a:cubicBezTo>
                    <a:pt x="16041" y="20237"/>
                    <a:pt x="16371" y="20049"/>
                    <a:pt x="16418" y="19931"/>
                  </a:cubicBezTo>
                  <a:cubicBezTo>
                    <a:pt x="16441" y="19884"/>
                    <a:pt x="16347" y="19484"/>
                    <a:pt x="16229" y="19107"/>
                  </a:cubicBezTo>
                  <a:cubicBezTo>
                    <a:pt x="16135" y="18706"/>
                    <a:pt x="15993" y="18329"/>
                    <a:pt x="16017" y="18306"/>
                  </a:cubicBezTo>
                  <a:cubicBezTo>
                    <a:pt x="16017" y="18212"/>
                    <a:pt x="16253" y="18094"/>
                    <a:pt x="16253" y="18094"/>
                  </a:cubicBezTo>
                  <a:cubicBezTo>
                    <a:pt x="16253" y="18094"/>
                    <a:pt x="16253" y="18094"/>
                    <a:pt x="16253" y="18094"/>
                  </a:cubicBezTo>
                  <a:cubicBezTo>
                    <a:pt x="16253" y="18094"/>
                    <a:pt x="16441" y="17905"/>
                    <a:pt x="16536" y="17905"/>
                  </a:cubicBezTo>
                  <a:cubicBezTo>
                    <a:pt x="16559" y="17905"/>
                    <a:pt x="16889" y="18141"/>
                    <a:pt x="17220" y="18377"/>
                  </a:cubicBezTo>
                  <a:cubicBezTo>
                    <a:pt x="17550" y="18589"/>
                    <a:pt x="17880" y="18801"/>
                    <a:pt x="17951" y="18801"/>
                  </a:cubicBezTo>
                  <a:cubicBezTo>
                    <a:pt x="18092" y="18777"/>
                    <a:pt x="18351" y="18518"/>
                    <a:pt x="18375" y="18400"/>
                  </a:cubicBezTo>
                  <a:cubicBezTo>
                    <a:pt x="18375" y="18353"/>
                    <a:pt x="18210" y="17976"/>
                    <a:pt x="18021" y="17623"/>
                  </a:cubicBezTo>
                  <a:cubicBezTo>
                    <a:pt x="17809" y="17269"/>
                    <a:pt x="17620" y="16940"/>
                    <a:pt x="17597" y="16893"/>
                  </a:cubicBezTo>
                  <a:cubicBezTo>
                    <a:pt x="17597" y="16798"/>
                    <a:pt x="17785" y="16633"/>
                    <a:pt x="17785" y="16633"/>
                  </a:cubicBezTo>
                  <a:cubicBezTo>
                    <a:pt x="17785" y="16633"/>
                    <a:pt x="17785" y="16633"/>
                    <a:pt x="17785" y="16633"/>
                  </a:cubicBezTo>
                  <a:cubicBezTo>
                    <a:pt x="17785" y="16633"/>
                    <a:pt x="17951" y="16421"/>
                    <a:pt x="18021" y="16398"/>
                  </a:cubicBezTo>
                  <a:cubicBezTo>
                    <a:pt x="18068" y="16398"/>
                    <a:pt x="18422" y="16539"/>
                    <a:pt x="18799" y="16681"/>
                  </a:cubicBezTo>
                  <a:cubicBezTo>
                    <a:pt x="19153" y="16822"/>
                    <a:pt x="19554" y="16963"/>
                    <a:pt x="19625" y="16940"/>
                  </a:cubicBezTo>
                  <a:cubicBezTo>
                    <a:pt x="19743" y="16893"/>
                    <a:pt x="19931" y="16586"/>
                    <a:pt x="19931" y="16445"/>
                  </a:cubicBezTo>
                  <a:cubicBezTo>
                    <a:pt x="19931" y="16398"/>
                    <a:pt x="19672" y="16068"/>
                    <a:pt x="19413" y="15785"/>
                  </a:cubicBezTo>
                  <a:cubicBezTo>
                    <a:pt x="19130" y="15479"/>
                    <a:pt x="18847" y="15197"/>
                    <a:pt x="18847" y="15173"/>
                  </a:cubicBezTo>
                  <a:cubicBezTo>
                    <a:pt x="18823" y="15079"/>
                    <a:pt x="18965" y="14867"/>
                    <a:pt x="18965" y="14867"/>
                  </a:cubicBezTo>
                  <a:cubicBezTo>
                    <a:pt x="18965" y="14867"/>
                    <a:pt x="18965" y="14867"/>
                    <a:pt x="18965" y="14867"/>
                  </a:cubicBezTo>
                  <a:cubicBezTo>
                    <a:pt x="18965" y="14867"/>
                    <a:pt x="19059" y="14631"/>
                    <a:pt x="19130" y="14584"/>
                  </a:cubicBezTo>
                  <a:cubicBezTo>
                    <a:pt x="19153" y="14561"/>
                    <a:pt x="19554" y="14631"/>
                    <a:pt x="19931" y="14678"/>
                  </a:cubicBezTo>
                  <a:cubicBezTo>
                    <a:pt x="20332" y="14749"/>
                    <a:pt x="20733" y="14773"/>
                    <a:pt x="20804" y="14725"/>
                  </a:cubicBezTo>
                  <a:cubicBezTo>
                    <a:pt x="20922" y="14678"/>
                    <a:pt x="21040" y="14325"/>
                    <a:pt x="20992" y="14207"/>
                  </a:cubicBezTo>
                  <a:cubicBezTo>
                    <a:pt x="20992" y="14137"/>
                    <a:pt x="20662" y="13901"/>
                    <a:pt x="20332" y="13665"/>
                  </a:cubicBezTo>
                  <a:cubicBezTo>
                    <a:pt x="20002" y="13430"/>
                    <a:pt x="19648" y="13242"/>
                    <a:pt x="19625" y="13194"/>
                  </a:cubicBezTo>
                  <a:cubicBezTo>
                    <a:pt x="19578" y="13124"/>
                    <a:pt x="19672" y="12888"/>
                    <a:pt x="19672" y="12888"/>
                  </a:cubicBezTo>
                  <a:cubicBezTo>
                    <a:pt x="19672" y="12888"/>
                    <a:pt x="19672" y="12888"/>
                    <a:pt x="19672" y="12888"/>
                  </a:cubicBezTo>
                  <a:cubicBezTo>
                    <a:pt x="19696" y="12888"/>
                    <a:pt x="19719" y="12629"/>
                    <a:pt x="19790" y="12582"/>
                  </a:cubicBezTo>
                  <a:cubicBezTo>
                    <a:pt x="19813" y="12535"/>
                    <a:pt x="20191" y="12535"/>
                    <a:pt x="20592" y="12488"/>
                  </a:cubicBezTo>
                  <a:cubicBezTo>
                    <a:pt x="20992" y="12441"/>
                    <a:pt x="21393" y="12370"/>
                    <a:pt x="21441" y="12323"/>
                  </a:cubicBezTo>
                  <a:cubicBezTo>
                    <a:pt x="21535" y="12229"/>
                    <a:pt x="21582" y="11875"/>
                    <a:pt x="21511" y="11758"/>
                  </a:cubicBezTo>
                  <a:cubicBezTo>
                    <a:pt x="21488" y="11710"/>
                    <a:pt x="21110" y="11546"/>
                    <a:pt x="20733" y="11404"/>
                  </a:cubicBezTo>
                  <a:close/>
                </a:path>
              </a:pathLst>
            </a:custGeom>
            <a:solidFill>
              <a:srgbClr val="00876A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g36191b9eedf_0_539"/>
            <p:cNvSpPr/>
            <p:nvPr/>
          </p:nvSpPr>
          <p:spPr>
            <a:xfrm rot="10800000" flipH="1">
              <a:off x="9801625" y="1924093"/>
              <a:ext cx="1161248" cy="1161966"/>
            </a:xfrm>
            <a:prstGeom prst="ellipse">
              <a:avLst/>
            </a:prstGeom>
            <a:gradFill>
              <a:gsLst>
                <a:gs pos="0">
                  <a:srgbClr val="D9D9D9"/>
                </a:gs>
                <a:gs pos="100000">
                  <a:srgbClr val="FFFFFF"/>
                </a:gs>
              </a:gsLst>
              <a:lin ang="9000000" scaled="0"/>
            </a:gra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3" name="Google Shape;243;g36191b9eedf_0_539"/>
          <p:cNvGrpSpPr/>
          <p:nvPr/>
        </p:nvGrpSpPr>
        <p:grpSpPr>
          <a:xfrm>
            <a:off x="3716618" y="2572733"/>
            <a:ext cx="1733460" cy="1736346"/>
            <a:chOff x="9548907" y="1670346"/>
            <a:chExt cx="1666685" cy="1669460"/>
          </a:xfrm>
        </p:grpSpPr>
        <p:sp>
          <p:nvSpPr>
            <p:cNvPr id="244" name="Google Shape;244;g36191b9eedf_0_539"/>
            <p:cNvSpPr/>
            <p:nvPr/>
          </p:nvSpPr>
          <p:spPr>
            <a:xfrm rot="10800000" flipH="1">
              <a:off x="9548907" y="1670346"/>
              <a:ext cx="1666685" cy="1669460"/>
            </a:xfrm>
            <a:custGeom>
              <a:avLst/>
              <a:gdLst/>
              <a:ahLst/>
              <a:cxnLst/>
              <a:rect l="l" t="t" r="r" b="b"/>
              <a:pathLst>
                <a:path w="21546" h="21552" extrusionOk="0">
                  <a:moveTo>
                    <a:pt x="20733" y="11404"/>
                  </a:moveTo>
                  <a:cubicBezTo>
                    <a:pt x="20356" y="11263"/>
                    <a:pt x="19979" y="11122"/>
                    <a:pt x="19955" y="11098"/>
                  </a:cubicBezTo>
                  <a:cubicBezTo>
                    <a:pt x="19884" y="11027"/>
                    <a:pt x="19931" y="10792"/>
                    <a:pt x="19931" y="10792"/>
                  </a:cubicBezTo>
                  <a:cubicBezTo>
                    <a:pt x="19931" y="10768"/>
                    <a:pt x="19931" y="10768"/>
                    <a:pt x="19931" y="10768"/>
                  </a:cubicBezTo>
                  <a:cubicBezTo>
                    <a:pt x="19931" y="10768"/>
                    <a:pt x="19908" y="10509"/>
                    <a:pt x="19955" y="10462"/>
                  </a:cubicBezTo>
                  <a:cubicBezTo>
                    <a:pt x="19979" y="10415"/>
                    <a:pt x="20356" y="10321"/>
                    <a:pt x="20733" y="10179"/>
                  </a:cubicBezTo>
                  <a:cubicBezTo>
                    <a:pt x="21110" y="10038"/>
                    <a:pt x="21488" y="9897"/>
                    <a:pt x="21511" y="9826"/>
                  </a:cubicBezTo>
                  <a:cubicBezTo>
                    <a:pt x="21582" y="9732"/>
                    <a:pt x="21535" y="9355"/>
                    <a:pt x="21441" y="9261"/>
                  </a:cubicBezTo>
                  <a:cubicBezTo>
                    <a:pt x="21417" y="9214"/>
                    <a:pt x="21016" y="9143"/>
                    <a:pt x="20615" y="9096"/>
                  </a:cubicBezTo>
                  <a:cubicBezTo>
                    <a:pt x="20214" y="9049"/>
                    <a:pt x="19813" y="9002"/>
                    <a:pt x="19790" y="8978"/>
                  </a:cubicBezTo>
                  <a:cubicBezTo>
                    <a:pt x="19696" y="8931"/>
                    <a:pt x="19672" y="8672"/>
                    <a:pt x="19672" y="8672"/>
                  </a:cubicBezTo>
                  <a:cubicBezTo>
                    <a:pt x="19672" y="8672"/>
                    <a:pt x="19672" y="8672"/>
                    <a:pt x="19672" y="8672"/>
                  </a:cubicBezTo>
                  <a:cubicBezTo>
                    <a:pt x="19672" y="8672"/>
                    <a:pt x="19601" y="8436"/>
                    <a:pt x="19625" y="8366"/>
                  </a:cubicBezTo>
                  <a:cubicBezTo>
                    <a:pt x="19648" y="8318"/>
                    <a:pt x="19979" y="8130"/>
                    <a:pt x="20332" y="7918"/>
                  </a:cubicBezTo>
                  <a:cubicBezTo>
                    <a:pt x="20662" y="7706"/>
                    <a:pt x="20992" y="7447"/>
                    <a:pt x="21016" y="7400"/>
                  </a:cubicBezTo>
                  <a:cubicBezTo>
                    <a:pt x="21063" y="7259"/>
                    <a:pt x="20922" y="6929"/>
                    <a:pt x="20827" y="6858"/>
                  </a:cubicBezTo>
                  <a:cubicBezTo>
                    <a:pt x="20757" y="6811"/>
                    <a:pt x="20356" y="6835"/>
                    <a:pt x="19955" y="6882"/>
                  </a:cubicBezTo>
                  <a:cubicBezTo>
                    <a:pt x="19554" y="6929"/>
                    <a:pt x="19177" y="6976"/>
                    <a:pt x="19130" y="6952"/>
                  </a:cubicBezTo>
                  <a:cubicBezTo>
                    <a:pt x="19035" y="6929"/>
                    <a:pt x="18965" y="6693"/>
                    <a:pt x="18965" y="6693"/>
                  </a:cubicBezTo>
                  <a:cubicBezTo>
                    <a:pt x="18965" y="6693"/>
                    <a:pt x="18965" y="6693"/>
                    <a:pt x="18965" y="6693"/>
                  </a:cubicBezTo>
                  <a:cubicBezTo>
                    <a:pt x="18965" y="6693"/>
                    <a:pt x="18823" y="6458"/>
                    <a:pt x="18823" y="6387"/>
                  </a:cubicBezTo>
                  <a:cubicBezTo>
                    <a:pt x="18847" y="6363"/>
                    <a:pt x="19130" y="6081"/>
                    <a:pt x="19413" y="5798"/>
                  </a:cubicBezTo>
                  <a:cubicBezTo>
                    <a:pt x="19672" y="5515"/>
                    <a:pt x="19955" y="5209"/>
                    <a:pt x="19955" y="5139"/>
                  </a:cubicBezTo>
                  <a:cubicBezTo>
                    <a:pt x="19955" y="4997"/>
                    <a:pt x="19766" y="4691"/>
                    <a:pt x="19648" y="4667"/>
                  </a:cubicBezTo>
                  <a:cubicBezTo>
                    <a:pt x="19578" y="4644"/>
                    <a:pt x="19200" y="4738"/>
                    <a:pt x="18799" y="4879"/>
                  </a:cubicBezTo>
                  <a:cubicBezTo>
                    <a:pt x="18422" y="4997"/>
                    <a:pt x="18068" y="5162"/>
                    <a:pt x="18021" y="5162"/>
                  </a:cubicBezTo>
                  <a:cubicBezTo>
                    <a:pt x="17927" y="5139"/>
                    <a:pt x="17785" y="4927"/>
                    <a:pt x="17785" y="4927"/>
                  </a:cubicBezTo>
                  <a:cubicBezTo>
                    <a:pt x="17785" y="4927"/>
                    <a:pt x="17785" y="4927"/>
                    <a:pt x="17785" y="4927"/>
                  </a:cubicBezTo>
                  <a:cubicBezTo>
                    <a:pt x="17785" y="4927"/>
                    <a:pt x="17620" y="4738"/>
                    <a:pt x="17597" y="4667"/>
                  </a:cubicBezTo>
                  <a:cubicBezTo>
                    <a:pt x="17597" y="4620"/>
                    <a:pt x="17809" y="4291"/>
                    <a:pt x="18021" y="3961"/>
                  </a:cubicBezTo>
                  <a:cubicBezTo>
                    <a:pt x="18234" y="3607"/>
                    <a:pt x="18422" y="3254"/>
                    <a:pt x="18399" y="3183"/>
                  </a:cubicBezTo>
                  <a:cubicBezTo>
                    <a:pt x="18375" y="3042"/>
                    <a:pt x="18116" y="2807"/>
                    <a:pt x="17998" y="2783"/>
                  </a:cubicBezTo>
                  <a:cubicBezTo>
                    <a:pt x="17927" y="2783"/>
                    <a:pt x="17573" y="2971"/>
                    <a:pt x="17243" y="3183"/>
                  </a:cubicBezTo>
                  <a:cubicBezTo>
                    <a:pt x="16889" y="3395"/>
                    <a:pt x="16559" y="3631"/>
                    <a:pt x="16512" y="3631"/>
                  </a:cubicBezTo>
                  <a:cubicBezTo>
                    <a:pt x="16441" y="3655"/>
                    <a:pt x="16253" y="3466"/>
                    <a:pt x="16253" y="3466"/>
                  </a:cubicBezTo>
                  <a:cubicBezTo>
                    <a:pt x="16253" y="3466"/>
                    <a:pt x="16253" y="3466"/>
                    <a:pt x="16253" y="3466"/>
                  </a:cubicBezTo>
                  <a:cubicBezTo>
                    <a:pt x="16253" y="3466"/>
                    <a:pt x="16041" y="3325"/>
                    <a:pt x="16017" y="3254"/>
                  </a:cubicBezTo>
                  <a:cubicBezTo>
                    <a:pt x="15993" y="3231"/>
                    <a:pt x="16135" y="2854"/>
                    <a:pt x="16253" y="2477"/>
                  </a:cubicBezTo>
                  <a:cubicBezTo>
                    <a:pt x="16371" y="2100"/>
                    <a:pt x="16465" y="1700"/>
                    <a:pt x="16441" y="1629"/>
                  </a:cubicBezTo>
                  <a:cubicBezTo>
                    <a:pt x="16394" y="1511"/>
                    <a:pt x="16088" y="1346"/>
                    <a:pt x="15946" y="1346"/>
                  </a:cubicBezTo>
                  <a:cubicBezTo>
                    <a:pt x="15899" y="1346"/>
                    <a:pt x="15592" y="1629"/>
                    <a:pt x="15310" y="1912"/>
                  </a:cubicBezTo>
                  <a:cubicBezTo>
                    <a:pt x="15027" y="2194"/>
                    <a:pt x="14767" y="2500"/>
                    <a:pt x="14720" y="2524"/>
                  </a:cubicBezTo>
                  <a:cubicBezTo>
                    <a:pt x="14649" y="2548"/>
                    <a:pt x="14413" y="2406"/>
                    <a:pt x="14413" y="2406"/>
                  </a:cubicBezTo>
                  <a:cubicBezTo>
                    <a:pt x="14413" y="2406"/>
                    <a:pt x="14413" y="2406"/>
                    <a:pt x="14413" y="2406"/>
                  </a:cubicBezTo>
                  <a:cubicBezTo>
                    <a:pt x="14413" y="2406"/>
                    <a:pt x="14178" y="2336"/>
                    <a:pt x="14130" y="2265"/>
                  </a:cubicBezTo>
                  <a:cubicBezTo>
                    <a:pt x="14107" y="2218"/>
                    <a:pt x="14154" y="1841"/>
                    <a:pt x="14178" y="1440"/>
                  </a:cubicBezTo>
                  <a:cubicBezTo>
                    <a:pt x="14225" y="1040"/>
                    <a:pt x="14225" y="640"/>
                    <a:pt x="14178" y="592"/>
                  </a:cubicBezTo>
                  <a:cubicBezTo>
                    <a:pt x="14107" y="475"/>
                    <a:pt x="13753" y="380"/>
                    <a:pt x="13635" y="428"/>
                  </a:cubicBezTo>
                  <a:cubicBezTo>
                    <a:pt x="13588" y="428"/>
                    <a:pt x="13352" y="781"/>
                    <a:pt x="13140" y="1111"/>
                  </a:cubicBezTo>
                  <a:cubicBezTo>
                    <a:pt x="12928" y="1464"/>
                    <a:pt x="12739" y="1817"/>
                    <a:pt x="12716" y="1841"/>
                  </a:cubicBezTo>
                  <a:cubicBezTo>
                    <a:pt x="12645" y="1888"/>
                    <a:pt x="12385" y="1817"/>
                    <a:pt x="12385" y="1817"/>
                  </a:cubicBezTo>
                  <a:cubicBezTo>
                    <a:pt x="12385" y="1794"/>
                    <a:pt x="12385" y="1794"/>
                    <a:pt x="12385" y="1794"/>
                  </a:cubicBezTo>
                  <a:cubicBezTo>
                    <a:pt x="12385" y="1794"/>
                    <a:pt x="12126" y="1794"/>
                    <a:pt x="12079" y="1723"/>
                  </a:cubicBezTo>
                  <a:cubicBezTo>
                    <a:pt x="12055" y="1700"/>
                    <a:pt x="12008" y="1299"/>
                    <a:pt x="11937" y="922"/>
                  </a:cubicBezTo>
                  <a:cubicBezTo>
                    <a:pt x="11867" y="522"/>
                    <a:pt x="11796" y="121"/>
                    <a:pt x="11749" y="74"/>
                  </a:cubicBezTo>
                  <a:cubicBezTo>
                    <a:pt x="11631" y="-20"/>
                    <a:pt x="11277" y="-20"/>
                    <a:pt x="11159" y="51"/>
                  </a:cubicBezTo>
                  <a:cubicBezTo>
                    <a:pt x="11112" y="74"/>
                    <a:pt x="10971" y="451"/>
                    <a:pt x="10853" y="852"/>
                  </a:cubicBezTo>
                  <a:cubicBezTo>
                    <a:pt x="10735" y="1228"/>
                    <a:pt x="10617" y="1605"/>
                    <a:pt x="10593" y="1652"/>
                  </a:cubicBezTo>
                  <a:cubicBezTo>
                    <a:pt x="10523" y="1700"/>
                    <a:pt x="10287" y="1676"/>
                    <a:pt x="10287" y="1676"/>
                  </a:cubicBezTo>
                  <a:cubicBezTo>
                    <a:pt x="10263" y="1676"/>
                    <a:pt x="10263" y="1676"/>
                    <a:pt x="10263" y="1676"/>
                  </a:cubicBezTo>
                  <a:cubicBezTo>
                    <a:pt x="10263" y="1676"/>
                    <a:pt x="10027" y="1723"/>
                    <a:pt x="9957" y="1676"/>
                  </a:cubicBezTo>
                  <a:cubicBezTo>
                    <a:pt x="9910" y="1652"/>
                    <a:pt x="9792" y="1299"/>
                    <a:pt x="9627" y="922"/>
                  </a:cubicBezTo>
                  <a:cubicBezTo>
                    <a:pt x="9485" y="545"/>
                    <a:pt x="9296" y="192"/>
                    <a:pt x="9249" y="145"/>
                  </a:cubicBezTo>
                  <a:cubicBezTo>
                    <a:pt x="9131" y="98"/>
                    <a:pt x="8778" y="168"/>
                    <a:pt x="8683" y="263"/>
                  </a:cubicBezTo>
                  <a:cubicBezTo>
                    <a:pt x="8636" y="286"/>
                    <a:pt x="8589" y="710"/>
                    <a:pt x="8542" y="1087"/>
                  </a:cubicBezTo>
                  <a:cubicBezTo>
                    <a:pt x="8518" y="1511"/>
                    <a:pt x="8518" y="1888"/>
                    <a:pt x="8495" y="1935"/>
                  </a:cubicBezTo>
                  <a:cubicBezTo>
                    <a:pt x="8448" y="2006"/>
                    <a:pt x="8188" y="2053"/>
                    <a:pt x="8188" y="2053"/>
                  </a:cubicBezTo>
                  <a:cubicBezTo>
                    <a:pt x="8188" y="2053"/>
                    <a:pt x="8188" y="2053"/>
                    <a:pt x="8188" y="2053"/>
                  </a:cubicBezTo>
                  <a:cubicBezTo>
                    <a:pt x="8188" y="2053"/>
                    <a:pt x="7952" y="2147"/>
                    <a:pt x="7882" y="2124"/>
                  </a:cubicBezTo>
                  <a:cubicBezTo>
                    <a:pt x="7834" y="2100"/>
                    <a:pt x="7622" y="1770"/>
                    <a:pt x="7386" y="1464"/>
                  </a:cubicBezTo>
                  <a:cubicBezTo>
                    <a:pt x="7151" y="1134"/>
                    <a:pt x="6891" y="804"/>
                    <a:pt x="6820" y="804"/>
                  </a:cubicBezTo>
                  <a:cubicBezTo>
                    <a:pt x="6703" y="757"/>
                    <a:pt x="6372" y="922"/>
                    <a:pt x="6302" y="1016"/>
                  </a:cubicBezTo>
                  <a:cubicBezTo>
                    <a:pt x="6278" y="1087"/>
                    <a:pt x="6325" y="1488"/>
                    <a:pt x="6372" y="1888"/>
                  </a:cubicBezTo>
                  <a:cubicBezTo>
                    <a:pt x="6443" y="2265"/>
                    <a:pt x="6514" y="2665"/>
                    <a:pt x="6514" y="2712"/>
                  </a:cubicBezTo>
                  <a:cubicBezTo>
                    <a:pt x="6490" y="2783"/>
                    <a:pt x="6254" y="2877"/>
                    <a:pt x="6254" y="2877"/>
                  </a:cubicBezTo>
                  <a:cubicBezTo>
                    <a:pt x="6254" y="2877"/>
                    <a:pt x="6254" y="2877"/>
                    <a:pt x="6254" y="2877"/>
                  </a:cubicBezTo>
                  <a:cubicBezTo>
                    <a:pt x="6254" y="2877"/>
                    <a:pt x="6042" y="3042"/>
                    <a:pt x="5948" y="3019"/>
                  </a:cubicBezTo>
                  <a:cubicBezTo>
                    <a:pt x="5924" y="3019"/>
                    <a:pt x="5641" y="2759"/>
                    <a:pt x="5335" y="2500"/>
                  </a:cubicBezTo>
                  <a:cubicBezTo>
                    <a:pt x="5028" y="2241"/>
                    <a:pt x="4698" y="1982"/>
                    <a:pt x="4627" y="1982"/>
                  </a:cubicBezTo>
                  <a:cubicBezTo>
                    <a:pt x="4510" y="1982"/>
                    <a:pt x="4203" y="2218"/>
                    <a:pt x="4179" y="2336"/>
                  </a:cubicBezTo>
                  <a:cubicBezTo>
                    <a:pt x="4156" y="2383"/>
                    <a:pt x="4297" y="2759"/>
                    <a:pt x="4439" y="3136"/>
                  </a:cubicBezTo>
                  <a:cubicBezTo>
                    <a:pt x="4604" y="3513"/>
                    <a:pt x="4769" y="3867"/>
                    <a:pt x="4769" y="3914"/>
                  </a:cubicBezTo>
                  <a:cubicBezTo>
                    <a:pt x="4769" y="4008"/>
                    <a:pt x="4557" y="4149"/>
                    <a:pt x="4557" y="4149"/>
                  </a:cubicBezTo>
                  <a:cubicBezTo>
                    <a:pt x="4557" y="4149"/>
                    <a:pt x="4557" y="4149"/>
                    <a:pt x="4557" y="4149"/>
                  </a:cubicBezTo>
                  <a:cubicBezTo>
                    <a:pt x="4557" y="4149"/>
                    <a:pt x="4368" y="4338"/>
                    <a:pt x="4297" y="4361"/>
                  </a:cubicBezTo>
                  <a:cubicBezTo>
                    <a:pt x="4250" y="4361"/>
                    <a:pt x="3920" y="4173"/>
                    <a:pt x="3566" y="3984"/>
                  </a:cubicBezTo>
                  <a:cubicBezTo>
                    <a:pt x="3213" y="3796"/>
                    <a:pt x="2835" y="3631"/>
                    <a:pt x="2765" y="3655"/>
                  </a:cubicBezTo>
                  <a:cubicBezTo>
                    <a:pt x="2647" y="3678"/>
                    <a:pt x="2411" y="3961"/>
                    <a:pt x="2411" y="4079"/>
                  </a:cubicBezTo>
                  <a:cubicBezTo>
                    <a:pt x="2411" y="4149"/>
                    <a:pt x="2623" y="4479"/>
                    <a:pt x="2859" y="4809"/>
                  </a:cubicBezTo>
                  <a:cubicBezTo>
                    <a:pt x="3095" y="5139"/>
                    <a:pt x="3330" y="5445"/>
                    <a:pt x="3354" y="5492"/>
                  </a:cubicBezTo>
                  <a:cubicBezTo>
                    <a:pt x="3354" y="5586"/>
                    <a:pt x="3189" y="5775"/>
                    <a:pt x="3189" y="5775"/>
                  </a:cubicBezTo>
                  <a:cubicBezTo>
                    <a:pt x="3189" y="5775"/>
                    <a:pt x="3189" y="5775"/>
                    <a:pt x="3189" y="5775"/>
                  </a:cubicBezTo>
                  <a:cubicBezTo>
                    <a:pt x="3189" y="5775"/>
                    <a:pt x="3071" y="6010"/>
                    <a:pt x="3000" y="6034"/>
                  </a:cubicBezTo>
                  <a:cubicBezTo>
                    <a:pt x="2953" y="6034"/>
                    <a:pt x="2576" y="5939"/>
                    <a:pt x="2199" y="5822"/>
                  </a:cubicBezTo>
                  <a:cubicBezTo>
                    <a:pt x="1798" y="5727"/>
                    <a:pt x="1397" y="5657"/>
                    <a:pt x="1350" y="5680"/>
                  </a:cubicBezTo>
                  <a:cubicBezTo>
                    <a:pt x="1208" y="5751"/>
                    <a:pt x="1067" y="6081"/>
                    <a:pt x="1090" y="6199"/>
                  </a:cubicBezTo>
                  <a:cubicBezTo>
                    <a:pt x="1090" y="6246"/>
                    <a:pt x="1397" y="6552"/>
                    <a:pt x="1680" y="6811"/>
                  </a:cubicBezTo>
                  <a:cubicBezTo>
                    <a:pt x="1986" y="7070"/>
                    <a:pt x="2293" y="7306"/>
                    <a:pt x="2316" y="7353"/>
                  </a:cubicBezTo>
                  <a:cubicBezTo>
                    <a:pt x="2364" y="7447"/>
                    <a:pt x="2246" y="7659"/>
                    <a:pt x="2246" y="7659"/>
                  </a:cubicBezTo>
                  <a:cubicBezTo>
                    <a:pt x="2246" y="7659"/>
                    <a:pt x="2246" y="7659"/>
                    <a:pt x="2246" y="7659"/>
                  </a:cubicBezTo>
                  <a:cubicBezTo>
                    <a:pt x="2222" y="7659"/>
                    <a:pt x="2175" y="7918"/>
                    <a:pt x="2104" y="7965"/>
                  </a:cubicBezTo>
                  <a:cubicBezTo>
                    <a:pt x="2081" y="7989"/>
                    <a:pt x="1680" y="7965"/>
                    <a:pt x="1279" y="7942"/>
                  </a:cubicBezTo>
                  <a:cubicBezTo>
                    <a:pt x="878" y="7942"/>
                    <a:pt x="477" y="7965"/>
                    <a:pt x="430" y="8012"/>
                  </a:cubicBezTo>
                  <a:cubicBezTo>
                    <a:pt x="312" y="8083"/>
                    <a:pt x="241" y="8436"/>
                    <a:pt x="289" y="8554"/>
                  </a:cubicBezTo>
                  <a:cubicBezTo>
                    <a:pt x="312" y="8625"/>
                    <a:pt x="666" y="8837"/>
                    <a:pt x="1020" y="9002"/>
                  </a:cubicBezTo>
                  <a:cubicBezTo>
                    <a:pt x="1373" y="9190"/>
                    <a:pt x="1727" y="9355"/>
                    <a:pt x="1774" y="9402"/>
                  </a:cubicBezTo>
                  <a:cubicBezTo>
                    <a:pt x="1821" y="9473"/>
                    <a:pt x="1751" y="9708"/>
                    <a:pt x="1751" y="9708"/>
                  </a:cubicBezTo>
                  <a:cubicBezTo>
                    <a:pt x="1751" y="9732"/>
                    <a:pt x="1751" y="9732"/>
                    <a:pt x="1751" y="9732"/>
                  </a:cubicBezTo>
                  <a:cubicBezTo>
                    <a:pt x="1751" y="9732"/>
                    <a:pt x="1751" y="9967"/>
                    <a:pt x="1680" y="10038"/>
                  </a:cubicBezTo>
                  <a:cubicBezTo>
                    <a:pt x="1656" y="10062"/>
                    <a:pt x="1279" y="10132"/>
                    <a:pt x="878" y="10226"/>
                  </a:cubicBezTo>
                  <a:cubicBezTo>
                    <a:pt x="501" y="10321"/>
                    <a:pt x="100" y="10415"/>
                    <a:pt x="53" y="10462"/>
                  </a:cubicBezTo>
                  <a:cubicBezTo>
                    <a:pt x="-18" y="10580"/>
                    <a:pt x="-18" y="10933"/>
                    <a:pt x="53" y="11051"/>
                  </a:cubicBezTo>
                  <a:cubicBezTo>
                    <a:pt x="100" y="11098"/>
                    <a:pt x="477" y="11216"/>
                    <a:pt x="878" y="11310"/>
                  </a:cubicBezTo>
                  <a:cubicBezTo>
                    <a:pt x="1255" y="11404"/>
                    <a:pt x="1656" y="11498"/>
                    <a:pt x="1680" y="11522"/>
                  </a:cubicBezTo>
                  <a:cubicBezTo>
                    <a:pt x="1751" y="11569"/>
                    <a:pt x="1751" y="11828"/>
                    <a:pt x="1751" y="11828"/>
                  </a:cubicBezTo>
                  <a:cubicBezTo>
                    <a:pt x="1751" y="11828"/>
                    <a:pt x="1751" y="11828"/>
                    <a:pt x="1751" y="11828"/>
                  </a:cubicBezTo>
                  <a:cubicBezTo>
                    <a:pt x="1751" y="11828"/>
                    <a:pt x="1798" y="12087"/>
                    <a:pt x="1774" y="12158"/>
                  </a:cubicBezTo>
                  <a:cubicBezTo>
                    <a:pt x="1751" y="12205"/>
                    <a:pt x="1373" y="12346"/>
                    <a:pt x="1020" y="12535"/>
                  </a:cubicBezTo>
                  <a:cubicBezTo>
                    <a:pt x="666" y="12700"/>
                    <a:pt x="312" y="12888"/>
                    <a:pt x="289" y="12959"/>
                  </a:cubicBezTo>
                  <a:cubicBezTo>
                    <a:pt x="218" y="13077"/>
                    <a:pt x="312" y="13430"/>
                    <a:pt x="406" y="13501"/>
                  </a:cubicBezTo>
                  <a:cubicBezTo>
                    <a:pt x="454" y="13548"/>
                    <a:pt x="854" y="13571"/>
                    <a:pt x="1255" y="13595"/>
                  </a:cubicBezTo>
                  <a:cubicBezTo>
                    <a:pt x="1656" y="13595"/>
                    <a:pt x="2057" y="13571"/>
                    <a:pt x="2104" y="13595"/>
                  </a:cubicBezTo>
                  <a:cubicBezTo>
                    <a:pt x="2175" y="13642"/>
                    <a:pt x="2246" y="13901"/>
                    <a:pt x="2246" y="13901"/>
                  </a:cubicBezTo>
                  <a:cubicBezTo>
                    <a:pt x="2246" y="13901"/>
                    <a:pt x="2246" y="13901"/>
                    <a:pt x="2246" y="13901"/>
                  </a:cubicBezTo>
                  <a:cubicBezTo>
                    <a:pt x="2246" y="13901"/>
                    <a:pt x="2340" y="14137"/>
                    <a:pt x="2316" y="14207"/>
                  </a:cubicBezTo>
                  <a:cubicBezTo>
                    <a:pt x="2316" y="14254"/>
                    <a:pt x="2010" y="14466"/>
                    <a:pt x="1680" y="14725"/>
                  </a:cubicBezTo>
                  <a:cubicBezTo>
                    <a:pt x="1373" y="14985"/>
                    <a:pt x="1090" y="15267"/>
                    <a:pt x="1067" y="15314"/>
                  </a:cubicBezTo>
                  <a:cubicBezTo>
                    <a:pt x="1043" y="15456"/>
                    <a:pt x="1208" y="15785"/>
                    <a:pt x="1326" y="15833"/>
                  </a:cubicBezTo>
                  <a:cubicBezTo>
                    <a:pt x="1373" y="15856"/>
                    <a:pt x="1774" y="15809"/>
                    <a:pt x="2175" y="15715"/>
                  </a:cubicBezTo>
                  <a:cubicBezTo>
                    <a:pt x="2576" y="15621"/>
                    <a:pt x="2953" y="15526"/>
                    <a:pt x="3000" y="15526"/>
                  </a:cubicBezTo>
                  <a:cubicBezTo>
                    <a:pt x="3071" y="15550"/>
                    <a:pt x="3189" y="15785"/>
                    <a:pt x="3189" y="15785"/>
                  </a:cubicBezTo>
                  <a:cubicBezTo>
                    <a:pt x="3189" y="15785"/>
                    <a:pt x="3189" y="15785"/>
                    <a:pt x="3189" y="15785"/>
                  </a:cubicBezTo>
                  <a:cubicBezTo>
                    <a:pt x="3189" y="15785"/>
                    <a:pt x="3354" y="15997"/>
                    <a:pt x="3354" y="16068"/>
                  </a:cubicBezTo>
                  <a:cubicBezTo>
                    <a:pt x="3354" y="16115"/>
                    <a:pt x="3095" y="16398"/>
                    <a:pt x="2859" y="16728"/>
                  </a:cubicBezTo>
                  <a:cubicBezTo>
                    <a:pt x="2599" y="17034"/>
                    <a:pt x="2387" y="17387"/>
                    <a:pt x="2387" y="17434"/>
                  </a:cubicBezTo>
                  <a:cubicBezTo>
                    <a:pt x="2387" y="17576"/>
                    <a:pt x="2623" y="17858"/>
                    <a:pt x="2741" y="17882"/>
                  </a:cubicBezTo>
                  <a:cubicBezTo>
                    <a:pt x="2812" y="17905"/>
                    <a:pt x="3189" y="17741"/>
                    <a:pt x="3543" y="17576"/>
                  </a:cubicBezTo>
                  <a:cubicBezTo>
                    <a:pt x="3896" y="17387"/>
                    <a:pt x="4250" y="17199"/>
                    <a:pt x="4297" y="17199"/>
                  </a:cubicBezTo>
                  <a:cubicBezTo>
                    <a:pt x="4392" y="17199"/>
                    <a:pt x="4557" y="17411"/>
                    <a:pt x="4557" y="17411"/>
                  </a:cubicBezTo>
                  <a:cubicBezTo>
                    <a:pt x="4557" y="17411"/>
                    <a:pt x="4557" y="17411"/>
                    <a:pt x="4557" y="17411"/>
                  </a:cubicBezTo>
                  <a:cubicBezTo>
                    <a:pt x="4557" y="17411"/>
                    <a:pt x="4745" y="17576"/>
                    <a:pt x="4769" y="17646"/>
                  </a:cubicBezTo>
                  <a:cubicBezTo>
                    <a:pt x="4769" y="17670"/>
                    <a:pt x="4604" y="18023"/>
                    <a:pt x="4439" y="18400"/>
                  </a:cubicBezTo>
                  <a:cubicBezTo>
                    <a:pt x="4274" y="18753"/>
                    <a:pt x="4132" y="19130"/>
                    <a:pt x="4156" y="19201"/>
                  </a:cubicBezTo>
                  <a:cubicBezTo>
                    <a:pt x="4179" y="19342"/>
                    <a:pt x="4486" y="19554"/>
                    <a:pt x="4604" y="19554"/>
                  </a:cubicBezTo>
                  <a:cubicBezTo>
                    <a:pt x="4675" y="19554"/>
                    <a:pt x="5005" y="19319"/>
                    <a:pt x="5311" y="19060"/>
                  </a:cubicBezTo>
                  <a:cubicBezTo>
                    <a:pt x="5618" y="18801"/>
                    <a:pt x="5924" y="18541"/>
                    <a:pt x="5972" y="18518"/>
                  </a:cubicBezTo>
                  <a:cubicBezTo>
                    <a:pt x="6042" y="18518"/>
                    <a:pt x="6254" y="18659"/>
                    <a:pt x="6254" y="18659"/>
                  </a:cubicBezTo>
                  <a:cubicBezTo>
                    <a:pt x="6254" y="18659"/>
                    <a:pt x="6254" y="18659"/>
                    <a:pt x="6254" y="18659"/>
                  </a:cubicBezTo>
                  <a:cubicBezTo>
                    <a:pt x="6254" y="18659"/>
                    <a:pt x="6490" y="18777"/>
                    <a:pt x="6514" y="18848"/>
                  </a:cubicBezTo>
                  <a:cubicBezTo>
                    <a:pt x="6537" y="18895"/>
                    <a:pt x="6443" y="19272"/>
                    <a:pt x="6372" y="19648"/>
                  </a:cubicBezTo>
                  <a:cubicBezTo>
                    <a:pt x="6302" y="20049"/>
                    <a:pt x="6231" y="20449"/>
                    <a:pt x="6278" y="20520"/>
                  </a:cubicBezTo>
                  <a:cubicBezTo>
                    <a:pt x="6325" y="20638"/>
                    <a:pt x="6679" y="20779"/>
                    <a:pt x="6797" y="20732"/>
                  </a:cubicBezTo>
                  <a:cubicBezTo>
                    <a:pt x="6844" y="20732"/>
                    <a:pt x="7127" y="20426"/>
                    <a:pt x="7363" y="20096"/>
                  </a:cubicBezTo>
                  <a:cubicBezTo>
                    <a:pt x="7622" y="19790"/>
                    <a:pt x="7834" y="19460"/>
                    <a:pt x="7882" y="19436"/>
                  </a:cubicBezTo>
                  <a:cubicBezTo>
                    <a:pt x="7952" y="19389"/>
                    <a:pt x="8188" y="19507"/>
                    <a:pt x="8188" y="19507"/>
                  </a:cubicBezTo>
                  <a:cubicBezTo>
                    <a:pt x="8188" y="19507"/>
                    <a:pt x="8188" y="19507"/>
                    <a:pt x="8188" y="19507"/>
                  </a:cubicBezTo>
                  <a:cubicBezTo>
                    <a:pt x="8188" y="19507"/>
                    <a:pt x="8448" y="19554"/>
                    <a:pt x="8495" y="19625"/>
                  </a:cubicBezTo>
                  <a:cubicBezTo>
                    <a:pt x="8518" y="19648"/>
                    <a:pt x="8518" y="20049"/>
                    <a:pt x="8542" y="20449"/>
                  </a:cubicBezTo>
                  <a:cubicBezTo>
                    <a:pt x="8565" y="20850"/>
                    <a:pt x="8589" y="21250"/>
                    <a:pt x="8636" y="21297"/>
                  </a:cubicBezTo>
                  <a:cubicBezTo>
                    <a:pt x="8730" y="21392"/>
                    <a:pt x="9084" y="21462"/>
                    <a:pt x="9202" y="21392"/>
                  </a:cubicBezTo>
                  <a:cubicBezTo>
                    <a:pt x="9249" y="21368"/>
                    <a:pt x="9438" y="21015"/>
                    <a:pt x="9603" y="20638"/>
                  </a:cubicBezTo>
                  <a:cubicBezTo>
                    <a:pt x="9768" y="20284"/>
                    <a:pt x="9933" y="19908"/>
                    <a:pt x="9957" y="19884"/>
                  </a:cubicBezTo>
                  <a:cubicBezTo>
                    <a:pt x="10027" y="19813"/>
                    <a:pt x="10263" y="19860"/>
                    <a:pt x="10263" y="19860"/>
                  </a:cubicBezTo>
                  <a:cubicBezTo>
                    <a:pt x="10287" y="19884"/>
                    <a:pt x="10287" y="19884"/>
                    <a:pt x="10287" y="19884"/>
                  </a:cubicBezTo>
                  <a:cubicBezTo>
                    <a:pt x="10287" y="19884"/>
                    <a:pt x="10546" y="19860"/>
                    <a:pt x="10593" y="19908"/>
                  </a:cubicBezTo>
                  <a:cubicBezTo>
                    <a:pt x="10617" y="19931"/>
                    <a:pt x="10711" y="20332"/>
                    <a:pt x="10829" y="20708"/>
                  </a:cubicBezTo>
                  <a:cubicBezTo>
                    <a:pt x="10947" y="21085"/>
                    <a:pt x="11065" y="21462"/>
                    <a:pt x="11136" y="21509"/>
                  </a:cubicBezTo>
                  <a:cubicBezTo>
                    <a:pt x="11230" y="21580"/>
                    <a:pt x="11607" y="21556"/>
                    <a:pt x="11702" y="21486"/>
                  </a:cubicBezTo>
                  <a:cubicBezTo>
                    <a:pt x="11749" y="21439"/>
                    <a:pt x="11843" y="21038"/>
                    <a:pt x="11914" y="20661"/>
                  </a:cubicBezTo>
                  <a:cubicBezTo>
                    <a:pt x="12008" y="20261"/>
                    <a:pt x="12055" y="19860"/>
                    <a:pt x="12079" y="19837"/>
                  </a:cubicBezTo>
                  <a:cubicBezTo>
                    <a:pt x="12126" y="19766"/>
                    <a:pt x="12385" y="19743"/>
                    <a:pt x="12385" y="19743"/>
                  </a:cubicBezTo>
                  <a:cubicBezTo>
                    <a:pt x="12385" y="19743"/>
                    <a:pt x="12385" y="19743"/>
                    <a:pt x="12385" y="19743"/>
                  </a:cubicBezTo>
                  <a:cubicBezTo>
                    <a:pt x="12385" y="19743"/>
                    <a:pt x="12645" y="19696"/>
                    <a:pt x="12716" y="19719"/>
                  </a:cubicBezTo>
                  <a:cubicBezTo>
                    <a:pt x="12739" y="19743"/>
                    <a:pt x="12928" y="20096"/>
                    <a:pt x="13116" y="20426"/>
                  </a:cubicBezTo>
                  <a:cubicBezTo>
                    <a:pt x="13305" y="20779"/>
                    <a:pt x="13541" y="21132"/>
                    <a:pt x="13588" y="21156"/>
                  </a:cubicBezTo>
                  <a:cubicBezTo>
                    <a:pt x="13730" y="21203"/>
                    <a:pt x="14060" y="21085"/>
                    <a:pt x="14154" y="20991"/>
                  </a:cubicBezTo>
                  <a:cubicBezTo>
                    <a:pt x="14178" y="20944"/>
                    <a:pt x="14178" y="20544"/>
                    <a:pt x="14178" y="20120"/>
                  </a:cubicBezTo>
                  <a:cubicBezTo>
                    <a:pt x="14154" y="19719"/>
                    <a:pt x="14130" y="19342"/>
                    <a:pt x="14130" y="19295"/>
                  </a:cubicBezTo>
                  <a:cubicBezTo>
                    <a:pt x="14178" y="19201"/>
                    <a:pt x="14413" y="19154"/>
                    <a:pt x="14413" y="19154"/>
                  </a:cubicBezTo>
                  <a:cubicBezTo>
                    <a:pt x="14413" y="19154"/>
                    <a:pt x="14413" y="19154"/>
                    <a:pt x="14413" y="19154"/>
                  </a:cubicBezTo>
                  <a:cubicBezTo>
                    <a:pt x="14413" y="19154"/>
                    <a:pt x="14649" y="19012"/>
                    <a:pt x="14720" y="19036"/>
                  </a:cubicBezTo>
                  <a:cubicBezTo>
                    <a:pt x="14767" y="19036"/>
                    <a:pt x="15027" y="19342"/>
                    <a:pt x="15286" y="19648"/>
                  </a:cubicBezTo>
                  <a:cubicBezTo>
                    <a:pt x="15569" y="19931"/>
                    <a:pt x="15852" y="20214"/>
                    <a:pt x="15923" y="20237"/>
                  </a:cubicBezTo>
                  <a:cubicBezTo>
                    <a:pt x="16041" y="20237"/>
                    <a:pt x="16371" y="20049"/>
                    <a:pt x="16418" y="19931"/>
                  </a:cubicBezTo>
                  <a:cubicBezTo>
                    <a:pt x="16441" y="19884"/>
                    <a:pt x="16347" y="19484"/>
                    <a:pt x="16229" y="19107"/>
                  </a:cubicBezTo>
                  <a:cubicBezTo>
                    <a:pt x="16135" y="18706"/>
                    <a:pt x="15993" y="18329"/>
                    <a:pt x="16017" y="18306"/>
                  </a:cubicBezTo>
                  <a:cubicBezTo>
                    <a:pt x="16017" y="18212"/>
                    <a:pt x="16253" y="18094"/>
                    <a:pt x="16253" y="18094"/>
                  </a:cubicBezTo>
                  <a:cubicBezTo>
                    <a:pt x="16253" y="18094"/>
                    <a:pt x="16253" y="18094"/>
                    <a:pt x="16253" y="18094"/>
                  </a:cubicBezTo>
                  <a:cubicBezTo>
                    <a:pt x="16253" y="18094"/>
                    <a:pt x="16441" y="17905"/>
                    <a:pt x="16536" y="17905"/>
                  </a:cubicBezTo>
                  <a:cubicBezTo>
                    <a:pt x="16559" y="17905"/>
                    <a:pt x="16889" y="18141"/>
                    <a:pt x="17220" y="18377"/>
                  </a:cubicBezTo>
                  <a:cubicBezTo>
                    <a:pt x="17550" y="18589"/>
                    <a:pt x="17880" y="18801"/>
                    <a:pt x="17951" y="18801"/>
                  </a:cubicBezTo>
                  <a:cubicBezTo>
                    <a:pt x="18092" y="18777"/>
                    <a:pt x="18351" y="18518"/>
                    <a:pt x="18375" y="18400"/>
                  </a:cubicBezTo>
                  <a:cubicBezTo>
                    <a:pt x="18375" y="18353"/>
                    <a:pt x="18210" y="17976"/>
                    <a:pt x="18021" y="17623"/>
                  </a:cubicBezTo>
                  <a:cubicBezTo>
                    <a:pt x="17809" y="17269"/>
                    <a:pt x="17620" y="16940"/>
                    <a:pt x="17597" y="16893"/>
                  </a:cubicBezTo>
                  <a:cubicBezTo>
                    <a:pt x="17597" y="16798"/>
                    <a:pt x="17785" y="16633"/>
                    <a:pt x="17785" y="16633"/>
                  </a:cubicBezTo>
                  <a:cubicBezTo>
                    <a:pt x="17785" y="16633"/>
                    <a:pt x="17785" y="16633"/>
                    <a:pt x="17785" y="16633"/>
                  </a:cubicBezTo>
                  <a:cubicBezTo>
                    <a:pt x="17785" y="16633"/>
                    <a:pt x="17951" y="16421"/>
                    <a:pt x="18021" y="16398"/>
                  </a:cubicBezTo>
                  <a:cubicBezTo>
                    <a:pt x="18068" y="16398"/>
                    <a:pt x="18422" y="16539"/>
                    <a:pt x="18799" y="16681"/>
                  </a:cubicBezTo>
                  <a:cubicBezTo>
                    <a:pt x="19153" y="16822"/>
                    <a:pt x="19554" y="16963"/>
                    <a:pt x="19625" y="16940"/>
                  </a:cubicBezTo>
                  <a:cubicBezTo>
                    <a:pt x="19743" y="16893"/>
                    <a:pt x="19931" y="16586"/>
                    <a:pt x="19931" y="16445"/>
                  </a:cubicBezTo>
                  <a:cubicBezTo>
                    <a:pt x="19931" y="16398"/>
                    <a:pt x="19672" y="16068"/>
                    <a:pt x="19413" y="15785"/>
                  </a:cubicBezTo>
                  <a:cubicBezTo>
                    <a:pt x="19130" y="15479"/>
                    <a:pt x="18847" y="15197"/>
                    <a:pt x="18847" y="15173"/>
                  </a:cubicBezTo>
                  <a:cubicBezTo>
                    <a:pt x="18823" y="15079"/>
                    <a:pt x="18965" y="14867"/>
                    <a:pt x="18965" y="14867"/>
                  </a:cubicBezTo>
                  <a:cubicBezTo>
                    <a:pt x="18965" y="14867"/>
                    <a:pt x="18965" y="14867"/>
                    <a:pt x="18965" y="14867"/>
                  </a:cubicBezTo>
                  <a:cubicBezTo>
                    <a:pt x="18965" y="14867"/>
                    <a:pt x="19059" y="14631"/>
                    <a:pt x="19130" y="14584"/>
                  </a:cubicBezTo>
                  <a:cubicBezTo>
                    <a:pt x="19153" y="14561"/>
                    <a:pt x="19554" y="14631"/>
                    <a:pt x="19931" y="14678"/>
                  </a:cubicBezTo>
                  <a:cubicBezTo>
                    <a:pt x="20332" y="14749"/>
                    <a:pt x="20733" y="14773"/>
                    <a:pt x="20804" y="14725"/>
                  </a:cubicBezTo>
                  <a:cubicBezTo>
                    <a:pt x="20922" y="14678"/>
                    <a:pt x="21040" y="14325"/>
                    <a:pt x="20992" y="14207"/>
                  </a:cubicBezTo>
                  <a:cubicBezTo>
                    <a:pt x="20992" y="14137"/>
                    <a:pt x="20662" y="13901"/>
                    <a:pt x="20332" y="13665"/>
                  </a:cubicBezTo>
                  <a:cubicBezTo>
                    <a:pt x="20002" y="13430"/>
                    <a:pt x="19648" y="13242"/>
                    <a:pt x="19625" y="13194"/>
                  </a:cubicBezTo>
                  <a:cubicBezTo>
                    <a:pt x="19578" y="13124"/>
                    <a:pt x="19672" y="12888"/>
                    <a:pt x="19672" y="12888"/>
                  </a:cubicBezTo>
                  <a:cubicBezTo>
                    <a:pt x="19672" y="12888"/>
                    <a:pt x="19672" y="12888"/>
                    <a:pt x="19672" y="12888"/>
                  </a:cubicBezTo>
                  <a:cubicBezTo>
                    <a:pt x="19696" y="12888"/>
                    <a:pt x="19719" y="12629"/>
                    <a:pt x="19790" y="12582"/>
                  </a:cubicBezTo>
                  <a:cubicBezTo>
                    <a:pt x="19813" y="12535"/>
                    <a:pt x="20191" y="12535"/>
                    <a:pt x="20592" y="12488"/>
                  </a:cubicBezTo>
                  <a:cubicBezTo>
                    <a:pt x="20992" y="12441"/>
                    <a:pt x="21393" y="12370"/>
                    <a:pt x="21441" y="12323"/>
                  </a:cubicBezTo>
                  <a:cubicBezTo>
                    <a:pt x="21535" y="12229"/>
                    <a:pt x="21582" y="11875"/>
                    <a:pt x="21511" y="11758"/>
                  </a:cubicBezTo>
                  <a:cubicBezTo>
                    <a:pt x="21488" y="11710"/>
                    <a:pt x="21110" y="11546"/>
                    <a:pt x="20733" y="11404"/>
                  </a:cubicBezTo>
                  <a:close/>
                </a:path>
              </a:pathLst>
            </a:custGeom>
            <a:solidFill>
              <a:srgbClr val="884E9B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g36191b9eedf_0_539"/>
            <p:cNvSpPr/>
            <p:nvPr/>
          </p:nvSpPr>
          <p:spPr>
            <a:xfrm rot="10800000" flipH="1">
              <a:off x="9801625" y="1924093"/>
              <a:ext cx="1161248" cy="1161966"/>
            </a:xfrm>
            <a:prstGeom prst="ellipse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6" name="Google Shape;246;g36191b9eedf_0_539"/>
          <p:cNvSpPr txBox="1"/>
          <p:nvPr/>
        </p:nvSpPr>
        <p:spPr>
          <a:xfrm>
            <a:off x="1220124" y="4199025"/>
            <a:ext cx="1957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rgbClr val="00876A"/>
                </a:solidFill>
                <a:latin typeface="Montserrat"/>
                <a:ea typeface="Montserrat"/>
                <a:cs typeface="Montserrat"/>
                <a:sym typeface="Montserrat"/>
              </a:rPr>
              <a:t>DIAGNÓSTICO</a:t>
            </a:r>
            <a:endParaRPr sz="1400" b="1" i="0" u="none" strike="noStrike" cap="none">
              <a:solidFill>
                <a:srgbClr val="00876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7" name="Google Shape;247;g36191b9eedf_0_539"/>
          <p:cNvSpPr txBox="1"/>
          <p:nvPr/>
        </p:nvSpPr>
        <p:spPr>
          <a:xfrm>
            <a:off x="2437998" y="969700"/>
            <a:ext cx="1574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PLAN DE </a:t>
            </a:r>
            <a:endParaRPr sz="14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MIGRACIÓN</a:t>
            </a:r>
            <a:endParaRPr sz="1400" b="1" i="0" u="none" strike="noStrike" cap="non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8" name="Google Shape;248;g36191b9eedf_0_539"/>
          <p:cNvSpPr txBox="1"/>
          <p:nvPr/>
        </p:nvSpPr>
        <p:spPr>
          <a:xfrm>
            <a:off x="3671929" y="4315126"/>
            <a:ext cx="1778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rgbClr val="884E9B"/>
                </a:solidFill>
                <a:latin typeface="Montserrat"/>
                <a:ea typeface="Montserrat"/>
                <a:cs typeface="Montserrat"/>
                <a:sym typeface="Montserrat"/>
              </a:rPr>
              <a:t>MIGRACIÓN</a:t>
            </a:r>
            <a:endParaRPr sz="1400" b="1" i="0" u="none" strike="noStrike" cap="none">
              <a:solidFill>
                <a:srgbClr val="884E9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9" name="Google Shape;249;g36191b9eedf_0_539"/>
          <p:cNvSpPr txBox="1"/>
          <p:nvPr/>
        </p:nvSpPr>
        <p:spPr>
          <a:xfrm>
            <a:off x="4984374" y="1260200"/>
            <a:ext cx="2300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rgbClr val="EC6166"/>
                </a:solidFill>
                <a:latin typeface="Montserrat"/>
                <a:ea typeface="Montserrat"/>
                <a:cs typeface="Montserrat"/>
                <a:sym typeface="Montserrat"/>
              </a:rPr>
              <a:t>DOCUMENTACIÓN</a:t>
            </a:r>
            <a:endParaRPr sz="1400" b="1" i="0" u="none" strike="noStrike" cap="none">
              <a:solidFill>
                <a:srgbClr val="EC61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0" name="Google Shape;250;g36191b9eedf_0_539"/>
          <p:cNvSpPr txBox="1"/>
          <p:nvPr/>
        </p:nvSpPr>
        <p:spPr>
          <a:xfrm>
            <a:off x="6290577" y="4536095"/>
            <a:ext cx="2164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PERSONALIZACIÓN</a:t>
            </a:r>
            <a:endParaRPr sz="1400" b="1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36191b9eedf_0_539"/>
          <p:cNvSpPr/>
          <p:nvPr/>
        </p:nvSpPr>
        <p:spPr>
          <a:xfrm>
            <a:off x="2952513" y="1980341"/>
            <a:ext cx="638798" cy="640105"/>
          </a:xfrm>
          <a:custGeom>
            <a:avLst/>
            <a:gdLst/>
            <a:ahLst/>
            <a:cxnLst/>
            <a:rect l="l" t="t" r="r" b="b"/>
            <a:pathLst>
              <a:path w="462284" h="462850" extrusionOk="0">
                <a:moveTo>
                  <a:pt x="84231" y="360589"/>
                </a:moveTo>
                <a:cubicBezTo>
                  <a:pt x="79348" y="360589"/>
                  <a:pt x="75122" y="362373"/>
                  <a:pt x="71553" y="365942"/>
                </a:cubicBezTo>
                <a:cubicBezTo>
                  <a:pt x="67986" y="369510"/>
                  <a:pt x="66201" y="373736"/>
                  <a:pt x="66201" y="378619"/>
                </a:cubicBezTo>
                <a:cubicBezTo>
                  <a:pt x="66201" y="383502"/>
                  <a:pt x="67986" y="387727"/>
                  <a:pt x="71553" y="391296"/>
                </a:cubicBezTo>
                <a:cubicBezTo>
                  <a:pt x="75122" y="394864"/>
                  <a:pt x="79348" y="396648"/>
                  <a:pt x="84231" y="396648"/>
                </a:cubicBezTo>
                <a:cubicBezTo>
                  <a:pt x="89114" y="396648"/>
                  <a:pt x="93340" y="394864"/>
                  <a:pt x="96908" y="391296"/>
                </a:cubicBezTo>
                <a:cubicBezTo>
                  <a:pt x="100476" y="387727"/>
                  <a:pt x="102260" y="383502"/>
                  <a:pt x="102260" y="378619"/>
                </a:cubicBezTo>
                <a:cubicBezTo>
                  <a:pt x="102260" y="373736"/>
                  <a:pt x="100476" y="369510"/>
                  <a:pt x="96908" y="365942"/>
                </a:cubicBezTo>
                <a:cubicBezTo>
                  <a:pt x="93340" y="362373"/>
                  <a:pt x="89114" y="360589"/>
                  <a:pt x="84231" y="360589"/>
                </a:cubicBezTo>
                <a:close/>
                <a:moveTo>
                  <a:pt x="202549" y="179168"/>
                </a:moveTo>
                <a:cubicBezTo>
                  <a:pt x="209873" y="197573"/>
                  <a:pt x="220626" y="213865"/>
                  <a:pt x="234805" y="228045"/>
                </a:cubicBezTo>
                <a:cubicBezTo>
                  <a:pt x="248984" y="242224"/>
                  <a:pt x="265277" y="252976"/>
                  <a:pt x="283681" y="260300"/>
                </a:cubicBezTo>
                <a:lnTo>
                  <a:pt x="91555" y="452427"/>
                </a:lnTo>
                <a:cubicBezTo>
                  <a:pt x="84607" y="459376"/>
                  <a:pt x="76156" y="462850"/>
                  <a:pt x="66201" y="462850"/>
                </a:cubicBezTo>
                <a:cubicBezTo>
                  <a:pt x="56436" y="462850"/>
                  <a:pt x="47890" y="459376"/>
                  <a:pt x="40566" y="452427"/>
                </a:cubicBezTo>
                <a:lnTo>
                  <a:pt x="10705" y="422002"/>
                </a:lnTo>
                <a:cubicBezTo>
                  <a:pt x="3568" y="415241"/>
                  <a:pt x="0" y="406790"/>
                  <a:pt x="0" y="396648"/>
                </a:cubicBezTo>
                <a:cubicBezTo>
                  <a:pt x="0" y="386694"/>
                  <a:pt x="3568" y="378149"/>
                  <a:pt x="10705" y="371013"/>
                </a:cubicBezTo>
                <a:close/>
                <a:moveTo>
                  <a:pt x="336642" y="0"/>
                </a:moveTo>
                <a:cubicBezTo>
                  <a:pt x="347536" y="0"/>
                  <a:pt x="358944" y="1549"/>
                  <a:pt x="370870" y="4648"/>
                </a:cubicBezTo>
                <a:cubicBezTo>
                  <a:pt x="382796" y="7747"/>
                  <a:pt x="392891" y="12114"/>
                  <a:pt x="401153" y="17748"/>
                </a:cubicBezTo>
                <a:cubicBezTo>
                  <a:pt x="404159" y="19814"/>
                  <a:pt x="405661" y="22443"/>
                  <a:pt x="405661" y="25636"/>
                </a:cubicBezTo>
                <a:cubicBezTo>
                  <a:pt x="405661" y="28828"/>
                  <a:pt x="404159" y="31458"/>
                  <a:pt x="401153" y="33524"/>
                </a:cubicBezTo>
                <a:lnTo>
                  <a:pt x="318613" y="81133"/>
                </a:lnTo>
                <a:lnTo>
                  <a:pt x="318613" y="144236"/>
                </a:lnTo>
                <a:lnTo>
                  <a:pt x="372983" y="174379"/>
                </a:lnTo>
                <a:cubicBezTo>
                  <a:pt x="373922" y="173815"/>
                  <a:pt x="381341" y="169261"/>
                  <a:pt x="395237" y="160716"/>
                </a:cubicBezTo>
                <a:cubicBezTo>
                  <a:pt x="409137" y="152171"/>
                  <a:pt x="421859" y="144564"/>
                  <a:pt x="433409" y="137897"/>
                </a:cubicBezTo>
                <a:cubicBezTo>
                  <a:pt x="444960" y="131230"/>
                  <a:pt x="451580" y="127896"/>
                  <a:pt x="453270" y="127896"/>
                </a:cubicBezTo>
                <a:cubicBezTo>
                  <a:pt x="456087" y="127896"/>
                  <a:pt x="458295" y="128835"/>
                  <a:pt x="459890" y="130714"/>
                </a:cubicBezTo>
                <a:cubicBezTo>
                  <a:pt x="461487" y="132592"/>
                  <a:pt x="462284" y="134939"/>
                  <a:pt x="462284" y="137756"/>
                </a:cubicBezTo>
                <a:cubicBezTo>
                  <a:pt x="462284" y="145081"/>
                  <a:pt x="460126" y="155035"/>
                  <a:pt x="455806" y="167618"/>
                </a:cubicBezTo>
                <a:cubicBezTo>
                  <a:pt x="446980" y="192784"/>
                  <a:pt x="431533" y="213208"/>
                  <a:pt x="409464" y="228890"/>
                </a:cubicBezTo>
                <a:cubicBezTo>
                  <a:pt x="387397" y="244572"/>
                  <a:pt x="363123" y="252412"/>
                  <a:pt x="336642" y="252412"/>
                </a:cubicBezTo>
                <a:cubicBezTo>
                  <a:pt x="301898" y="252412"/>
                  <a:pt x="272177" y="240064"/>
                  <a:pt x="247481" y="215368"/>
                </a:cubicBezTo>
                <a:cubicBezTo>
                  <a:pt x="222785" y="190671"/>
                  <a:pt x="210436" y="160951"/>
                  <a:pt x="210436" y="126206"/>
                </a:cubicBezTo>
                <a:cubicBezTo>
                  <a:pt x="210436" y="91462"/>
                  <a:pt x="222785" y="61741"/>
                  <a:pt x="247481" y="37045"/>
                </a:cubicBezTo>
                <a:cubicBezTo>
                  <a:pt x="272177" y="12348"/>
                  <a:pt x="301898" y="0"/>
                  <a:pt x="33664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36191b9eedf_0_539"/>
          <p:cNvSpPr/>
          <p:nvPr/>
        </p:nvSpPr>
        <p:spPr>
          <a:xfrm>
            <a:off x="1529560" y="2976337"/>
            <a:ext cx="605410" cy="605101"/>
          </a:xfrm>
          <a:custGeom>
            <a:avLst/>
            <a:gdLst/>
            <a:ahLst/>
            <a:cxnLst/>
            <a:rect l="l" t="t" r="r" b="b"/>
            <a:pathLst>
              <a:path w="426791" h="426791" extrusionOk="0">
                <a:moveTo>
                  <a:pt x="61695" y="298895"/>
                </a:moveTo>
                <a:lnTo>
                  <a:pt x="36059" y="324530"/>
                </a:lnTo>
                <a:lnTo>
                  <a:pt x="36059" y="354673"/>
                </a:lnTo>
                <a:lnTo>
                  <a:pt x="72118" y="354673"/>
                </a:lnTo>
                <a:lnTo>
                  <a:pt x="72118" y="390732"/>
                </a:lnTo>
                <a:lnTo>
                  <a:pt x="102261" y="390732"/>
                </a:lnTo>
                <a:lnTo>
                  <a:pt x="127896" y="365097"/>
                </a:lnTo>
                <a:close/>
                <a:moveTo>
                  <a:pt x="243398" y="123107"/>
                </a:moveTo>
                <a:cubicBezTo>
                  <a:pt x="241520" y="123107"/>
                  <a:pt x="239923" y="123765"/>
                  <a:pt x="238608" y="125079"/>
                </a:cubicBezTo>
                <a:lnTo>
                  <a:pt x="85922" y="277766"/>
                </a:lnTo>
                <a:cubicBezTo>
                  <a:pt x="84607" y="279081"/>
                  <a:pt x="83950" y="280677"/>
                  <a:pt x="83950" y="282555"/>
                </a:cubicBezTo>
                <a:cubicBezTo>
                  <a:pt x="83950" y="286687"/>
                  <a:pt x="86016" y="288753"/>
                  <a:pt x="90147" y="288753"/>
                </a:cubicBezTo>
                <a:cubicBezTo>
                  <a:pt x="92025" y="288753"/>
                  <a:pt x="93622" y="288096"/>
                  <a:pt x="94936" y="286781"/>
                </a:cubicBezTo>
                <a:lnTo>
                  <a:pt x="247624" y="134094"/>
                </a:lnTo>
                <a:cubicBezTo>
                  <a:pt x="248938" y="132779"/>
                  <a:pt x="249596" y="131183"/>
                  <a:pt x="249596" y="129305"/>
                </a:cubicBezTo>
                <a:cubicBezTo>
                  <a:pt x="249596" y="125173"/>
                  <a:pt x="247530" y="123107"/>
                  <a:pt x="243398" y="123107"/>
                </a:cubicBezTo>
                <a:close/>
                <a:moveTo>
                  <a:pt x="234383" y="75217"/>
                </a:moveTo>
                <a:lnTo>
                  <a:pt x="351575" y="192408"/>
                </a:lnTo>
                <a:lnTo>
                  <a:pt x="117192" y="426791"/>
                </a:lnTo>
                <a:lnTo>
                  <a:pt x="0" y="426791"/>
                </a:lnTo>
                <a:lnTo>
                  <a:pt x="0" y="309599"/>
                </a:lnTo>
                <a:close/>
                <a:moveTo>
                  <a:pt x="324530" y="0"/>
                </a:moveTo>
                <a:cubicBezTo>
                  <a:pt x="334484" y="0"/>
                  <a:pt x="343030" y="3568"/>
                  <a:pt x="350166" y="10705"/>
                </a:cubicBezTo>
                <a:lnTo>
                  <a:pt x="416368" y="76625"/>
                </a:lnTo>
                <a:cubicBezTo>
                  <a:pt x="423316" y="83950"/>
                  <a:pt x="426791" y="92495"/>
                  <a:pt x="426791" y="102261"/>
                </a:cubicBezTo>
                <a:cubicBezTo>
                  <a:pt x="426791" y="112214"/>
                  <a:pt x="423316" y="120666"/>
                  <a:pt x="416368" y="127615"/>
                </a:cubicBezTo>
                <a:lnTo>
                  <a:pt x="369604" y="174378"/>
                </a:lnTo>
                <a:lnTo>
                  <a:pt x="252412" y="57187"/>
                </a:lnTo>
                <a:lnTo>
                  <a:pt x="299176" y="10705"/>
                </a:lnTo>
                <a:cubicBezTo>
                  <a:pt x="305938" y="3568"/>
                  <a:pt x="314388" y="0"/>
                  <a:pt x="3245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36191b9eedf_0_539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625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"/>
              <a:t>Síntesis de las Open Hour 2025</a:t>
            </a:r>
            <a:endParaRPr/>
          </a:p>
        </p:txBody>
      </p:sp>
      <p:pic>
        <p:nvPicPr>
          <p:cNvPr id="254" name="Google Shape;254;g36191b9eedf_0_539" descr="Libro abierto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62067" y="206193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g36191b9eedf_0_539" descr="Engranajes con rellen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87639" y="309923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36191b9eedf_0_539" descr="Transferencia con relleno sólid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25855" y="2976337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g36191b9eedf_0_539"/>
          <p:cNvSpPr txBox="1"/>
          <p:nvPr/>
        </p:nvSpPr>
        <p:spPr>
          <a:xfrm>
            <a:off x="265200" y="4753675"/>
            <a:ext cx="8460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Consulta todas las sesiones en nuestro canal de YouTube: https://www.youtube.com/@RepositoriosLA </a:t>
            </a:r>
            <a:endParaRPr sz="1200">
              <a:solidFill>
                <a:srgbClr val="243B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813ce59621_0_1"/>
          <p:cNvSpPr txBox="1">
            <a:spLocks noGrp="1"/>
          </p:cNvSpPr>
          <p:nvPr>
            <p:ph type="title"/>
          </p:nvPr>
        </p:nvSpPr>
        <p:spPr>
          <a:xfrm>
            <a:off x="276046" y="720707"/>
            <a:ext cx="738729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</a:pPr>
            <a:r>
              <a:rPr lang="en" sz="3200">
                <a:solidFill>
                  <a:srgbClr val="000000"/>
                </a:solidFill>
              </a:rPr>
              <a:t>Cuestionario Diagnóstico-2026</a:t>
            </a:r>
            <a:endParaRPr sz="1600"/>
          </a:p>
        </p:txBody>
      </p:sp>
      <p:pic>
        <p:nvPicPr>
          <p:cNvPr id="263" name="Google Shape;263;g3813ce59621_0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9224" y="99574"/>
            <a:ext cx="2590552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3813ce59621_0_1"/>
          <p:cNvSpPr txBox="1"/>
          <p:nvPr/>
        </p:nvSpPr>
        <p:spPr>
          <a:xfrm>
            <a:off x="419376" y="1423993"/>
            <a:ext cx="8660400" cy="29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marR="0" lvl="0" indent="-2730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243B54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265" name="Google Shape;265;g3813ce59621_0_1" title="Screenshot 2025-12-08 at 6.22.56 p.m..png"/>
          <p:cNvPicPr preferRelativeResize="0"/>
          <p:nvPr/>
        </p:nvPicPr>
        <p:blipFill rotWithShape="1">
          <a:blip r:embed="rId4">
            <a:alphaModFix/>
          </a:blip>
          <a:srcRect b="31261"/>
          <a:stretch/>
        </p:blipFill>
        <p:spPr>
          <a:xfrm>
            <a:off x="1359525" y="1685850"/>
            <a:ext cx="6424950" cy="2660951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3813ce59621_0_1"/>
          <p:cNvSpPr txBox="1"/>
          <p:nvPr/>
        </p:nvSpPr>
        <p:spPr>
          <a:xfrm>
            <a:off x="1131225" y="4556300"/>
            <a:ext cx="6653400" cy="3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Disponible en: </a:t>
            </a:r>
            <a:r>
              <a:rPr lang="en" sz="18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https://forms.gle/poR5ESTMMPZoJFo49</a:t>
            </a:r>
            <a:r>
              <a:rPr lang="en" sz="1800">
                <a:solidFill>
                  <a:srgbClr val="243B54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800" b="0" i="0" u="none" strike="noStrike" cap="none">
              <a:solidFill>
                <a:srgbClr val="243B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9d77bfb8de_0_194"/>
          <p:cNvSpPr txBox="1">
            <a:spLocks noGrp="1"/>
          </p:cNvSpPr>
          <p:nvPr>
            <p:ph type="title"/>
          </p:nvPr>
        </p:nvSpPr>
        <p:spPr>
          <a:xfrm>
            <a:off x="335200" y="216425"/>
            <a:ext cx="6354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700">
                <a:solidFill>
                  <a:srgbClr val="1F1F1F"/>
                </a:solidFill>
                <a:highlight>
                  <a:srgbClr val="F8F9FA"/>
                </a:highlight>
              </a:rPr>
              <a:t>Participación de la comunidad</a:t>
            </a:r>
            <a:endParaRPr sz="2700">
              <a:solidFill>
                <a:srgbClr val="1F1F1F"/>
              </a:solidFill>
              <a:highlight>
                <a:srgbClr val="F8F9FA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2500"/>
          </a:p>
        </p:txBody>
      </p:sp>
      <p:pic>
        <p:nvPicPr>
          <p:cNvPr id="279" name="Google Shape;279;g39d77bfb8de_0_1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9224" y="99574"/>
            <a:ext cx="2590552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39d77bfb8de_0_194"/>
          <p:cNvSpPr txBox="1">
            <a:spLocks noGrp="1"/>
          </p:cNvSpPr>
          <p:nvPr>
            <p:ph type="body" idx="1"/>
          </p:nvPr>
        </p:nvSpPr>
        <p:spPr>
          <a:xfrm>
            <a:off x="335200" y="1421325"/>
            <a:ext cx="4032300" cy="30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500">
                <a:solidFill>
                  <a:srgbClr val="000000"/>
                </a:solidFill>
              </a:rPr>
              <a:t>Ve a </a:t>
            </a:r>
            <a:endParaRPr sz="250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500" b="1" u="sng">
                <a:solidFill>
                  <a:schemeClr val="hlink"/>
                </a:solidFill>
                <a:hlinkClick r:id="rId4"/>
              </a:rPr>
              <a:t>www.menti.com</a:t>
            </a:r>
            <a:endParaRPr sz="2500" b="1" u="sng">
              <a:solidFill>
                <a:schemeClr val="hlink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500">
                <a:solidFill>
                  <a:srgbClr val="000000"/>
                </a:solidFill>
              </a:rPr>
              <a:t>Ingresa con el código</a:t>
            </a:r>
            <a:endParaRPr sz="250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450" b="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8662 1217</a:t>
            </a:r>
            <a:endParaRPr sz="5200" b="1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500">
                <a:solidFill>
                  <a:srgbClr val="000000"/>
                </a:solidFill>
              </a:rPr>
              <a:t>O usa tu teléfono y accede vía código QR</a:t>
            </a:r>
            <a:endParaRPr sz="3800"/>
          </a:p>
        </p:txBody>
      </p:sp>
      <p:pic>
        <p:nvPicPr>
          <p:cNvPr id="281" name="Google Shape;281;g39d77bfb8de_0_194" title="mentimeter_qr_code_dic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45200" y="1475200"/>
            <a:ext cx="3010800" cy="301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g39d77bfb8de_0_3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9224" y="99574"/>
            <a:ext cx="2590552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g39d77bfb8de_0_327"/>
          <p:cNvSpPr/>
          <p:nvPr/>
        </p:nvSpPr>
        <p:spPr>
          <a:xfrm>
            <a:off x="511675" y="2176925"/>
            <a:ext cx="7944130" cy="67757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C0CED6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46BCAB"/>
                </a:solidFill>
                <a:latin typeface="Montserrat"/>
              </a:rPr>
              <a:t>Preguntas y respuestas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a5f5d69116_0_1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</a:pPr>
            <a:r>
              <a:rPr lang="en"/>
              <a:t>¡Gracias por su asistencia!</a:t>
            </a:r>
            <a:endParaRPr/>
          </a:p>
        </p:txBody>
      </p:sp>
      <p:sp>
        <p:nvSpPr>
          <p:cNvPr id="293" name="Google Shape;293;g3a5f5d69116_0_136"/>
          <p:cNvSpPr txBox="1">
            <a:spLocks noGrp="1"/>
          </p:cNvSpPr>
          <p:nvPr>
            <p:ph type="subTitle" idx="1"/>
          </p:nvPr>
        </p:nvSpPr>
        <p:spPr>
          <a:xfrm>
            <a:off x="265500" y="2791675"/>
            <a:ext cx="5012400" cy="17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775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r>
              <a:rPr lang="en" b="0"/>
              <a:t>Para cualquier duda, escríbenos a:</a:t>
            </a:r>
            <a:endParaRPr b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endParaRPr b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r>
              <a:rPr lang="en" b="0" u="sng">
                <a:solidFill>
                  <a:schemeClr val="hlink"/>
                </a:solidFill>
                <a:hlinkClick r:id="rId3"/>
              </a:rPr>
              <a:t>soportedspacelatam@gmail.com</a:t>
            </a:r>
            <a:r>
              <a:rPr lang="en" b="0"/>
              <a:t> </a:t>
            </a:r>
            <a:endParaRPr b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endParaRPr b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endParaRPr b="0"/>
          </a:p>
        </p:txBody>
      </p:sp>
      <p:pic>
        <p:nvPicPr>
          <p:cNvPr id="294" name="Google Shape;294;g3a5f5d69116_0_136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44654" y="4533250"/>
            <a:ext cx="917925" cy="32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g3a5f5d69116_0_1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5499" y="223424"/>
            <a:ext cx="2590552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ataCite">
  <a:themeElements>
    <a:clrScheme name="Simple Light">
      <a:dk1>
        <a:srgbClr val="243B54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F5866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516</Words>
  <Application>Microsoft Office PowerPoint</Application>
  <PresentationFormat>Presentación en pantalla (16:9)</PresentationFormat>
  <Paragraphs>63</Paragraphs>
  <Slides>9</Slides>
  <Notes>9</Notes>
  <HiddenSlides>1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Arial</vt:lpstr>
      <vt:lpstr>Barlow Light</vt:lpstr>
      <vt:lpstr>Calibri</vt:lpstr>
      <vt:lpstr>Montserrat</vt:lpstr>
      <vt:lpstr>Barlow</vt:lpstr>
      <vt:lpstr>Helvetica Neue Light</vt:lpstr>
      <vt:lpstr>Raleway</vt:lpstr>
      <vt:lpstr>DataCite</vt:lpstr>
      <vt:lpstr>Más allá del upgrade: Experiencias de migración y actualización de repositorios Dspace Clásicos a versiones Angular en Latinoamérica</vt:lpstr>
      <vt:lpstr>Información útil antes de comenzar</vt:lpstr>
      <vt:lpstr>Recapitulación 2025</vt:lpstr>
      <vt:lpstr>Recursos útiles para el proceso de migración</vt:lpstr>
      <vt:lpstr>Síntesis de las Open Hour 2025</vt:lpstr>
      <vt:lpstr>Cuestionario Diagnóstico-2026</vt:lpstr>
      <vt:lpstr>Participación de la comunidad </vt:lpstr>
      <vt:lpstr>Presentación de PowerPoint</vt:lpstr>
      <vt:lpstr> ¡Gracias por su asistencia!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Más allá del upgrade: Experiencias de migración y actualización de repositorios Dspace Clásicos a versiones Angular en Latinoamérica</dc:title>
  <dc:creator>Zaira Lagunas</dc:creator>
  <cp:lastModifiedBy>Zaira Lagunas Ledesma</cp:lastModifiedBy>
  <cp:revision>1</cp:revision>
  <dcterms:modified xsi:type="dcterms:W3CDTF">2025-12-16T18:44:10Z</dcterms:modified>
</cp:coreProperties>
</file>